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92" r:id="rId2"/>
    <p:sldId id="257" r:id="rId3"/>
    <p:sldId id="293" r:id="rId4"/>
    <p:sldId id="306" r:id="rId5"/>
    <p:sldId id="315" r:id="rId6"/>
    <p:sldId id="319" r:id="rId7"/>
    <p:sldId id="321" r:id="rId8"/>
    <p:sldId id="322" r:id="rId9"/>
    <p:sldId id="323" r:id="rId10"/>
    <p:sldId id="313" r:id="rId11"/>
    <p:sldId id="295" r:id="rId12"/>
    <p:sldId id="325" r:id="rId13"/>
    <p:sldId id="308" r:id="rId14"/>
    <p:sldId id="291" r:id="rId15"/>
    <p:sldId id="256" r:id="rId16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18"/>
      <p:bold r:id="rId19"/>
    </p:embeddedFont>
    <p:embeddedFont>
      <p:font typeface="나눔스퀘어라운드 Regular" panose="020B0600000101010101" charset="-127"/>
      <p:regular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Montserrat Light" panose="020B0604020202020204" charset="0"/>
      <p:regular r:id="rId25"/>
      <p:bold r:id="rId26"/>
      <p:italic r:id="rId27"/>
      <p:boldItalic r:id="rId28"/>
    </p:embeddedFont>
    <p:embeddedFont>
      <p:font typeface="나눔스퀘어라운드 Bold" panose="020B0600000101010101" charset="-127"/>
      <p:bold r:id="rId29"/>
    </p:embeddedFont>
    <p:embeddedFont>
      <p:font typeface="LG스마트체 Bold" panose="020B0600000101010101" charset="-127"/>
      <p:bold r:id="rId30"/>
    </p:embeddedFont>
    <p:embeddedFont>
      <p:font typeface="MS Gothic" panose="020B0609070205080204" pitchFamily="49" charset="-128"/>
      <p:regular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LG스마트체 Regular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71603D5-8085-48BA-8230-530EFC16D3E5}">
  <a:tblStyle styleId="{671603D5-8085-48BA-8230-530EFC16D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7" autoAdjust="0"/>
    <p:restoredTop sz="82949" autoAdjust="0"/>
  </p:normalViewPr>
  <p:slideViewPr>
    <p:cSldViewPr>
      <p:cViewPr varScale="1">
        <p:scale>
          <a:sx n="127" d="100"/>
          <a:sy n="127" d="100"/>
        </p:scale>
        <p:origin x="-136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142C22-681C-4E5F-BC3A-0F4023018BD6}" type="presOf" srcId="{91ACB92F-56B0-4A5C-972A-FF735C6BC450}" destId="{C67AD36C-2039-4849-920E-C6AD19235B61}" srcOrd="1" destOrd="0" presId="urn:microsoft.com/office/officeart/2005/8/layout/process2"/>
    <dgm:cxn modelId="{907DBD2A-5BB5-4EEE-AED3-3239C07A073A}" type="presOf" srcId="{91ACB92F-56B0-4A5C-972A-FF735C6BC450}" destId="{C2D88C38-DF2E-4119-A6AF-A5704DF7B5C9}" srcOrd="0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68E53E33-2A04-4484-9D76-F5D9421E72B6}" type="presOf" srcId="{E2C55598-071B-4067-806C-A298FAE1D6F1}" destId="{6DB7F56C-1C3D-4753-983E-4C26412688B4}" srcOrd="1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391BE790-3199-408C-8B33-8EFECA5393DF}" type="presOf" srcId="{33191893-81F0-40F4-8A0F-B443AB3D6BBA}" destId="{A99A8274-CCA8-453D-B863-A57E94ECDBC0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4CC36EF3-F7A4-42D9-83E1-66CD2F18D028}" type="presOf" srcId="{C626243D-1F3E-466E-8825-860B1A642C3B}" destId="{0D045EFF-A2BC-41A6-9E6A-126E422A24BA}" srcOrd="0" destOrd="0" presId="urn:microsoft.com/office/officeart/2005/8/layout/process2"/>
    <dgm:cxn modelId="{E6DE253C-6952-4E9B-B3CE-FD73CC40EB3B}" type="presOf" srcId="{3B21D462-7977-4A54-96DB-42BC8AB9A099}" destId="{9C800C99-20C3-4E22-8952-E9E9E9B6CDB7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0CB0E6E0-081A-4A88-A8A6-7DD44C0D9CE0}" type="presOf" srcId="{DCB9576F-2B12-4747-9260-792CF75725B9}" destId="{230E31F1-27F3-4DE4-B02A-3B5184FC2BC5}" srcOrd="0" destOrd="0" presId="urn:microsoft.com/office/officeart/2005/8/layout/process2"/>
    <dgm:cxn modelId="{C3DC1D26-BB0E-45EF-91BD-AF45976082D6}" type="presOf" srcId="{CA6EDE60-EEC4-448B-957A-F57AAA39DFAA}" destId="{9F16BD47-EAE8-427E-A8D7-A9EC2202457B}" srcOrd="0" destOrd="0" presId="urn:microsoft.com/office/officeart/2005/8/layout/process2"/>
    <dgm:cxn modelId="{6951AF50-C543-4651-94E0-E7F1A80B3887}" type="presOf" srcId="{3B21D462-7977-4A54-96DB-42BC8AB9A099}" destId="{2233A2E5-8875-496C-BE46-C44E5AA98A85}" srcOrd="1" destOrd="0" presId="urn:microsoft.com/office/officeart/2005/8/layout/process2"/>
    <dgm:cxn modelId="{E3482A0E-01AA-4335-90F8-101BA1D4DB59}" type="presOf" srcId="{271AA00F-5EA2-47AA-A853-99311F898CCE}" destId="{B58324D4-EB34-4E22-970C-7A32B4462062}" srcOrd="0" destOrd="0" presId="urn:microsoft.com/office/officeart/2005/8/layout/process2"/>
    <dgm:cxn modelId="{08AF4AC6-A6ED-4FB7-9271-2F11BECBFF71}" type="presOf" srcId="{E2C55598-071B-4067-806C-A298FAE1D6F1}" destId="{E91062E8-99CC-44BD-9351-B502B345AF00}" srcOrd="0" destOrd="0" presId="urn:microsoft.com/office/officeart/2005/8/layout/process2"/>
    <dgm:cxn modelId="{CD32EDEA-F5C5-4BAD-87D7-250BF4A708CD}" type="presParOf" srcId="{B58324D4-EB34-4E22-970C-7A32B4462062}" destId="{A99A8274-CCA8-453D-B863-A57E94ECDBC0}" srcOrd="0" destOrd="0" presId="urn:microsoft.com/office/officeart/2005/8/layout/process2"/>
    <dgm:cxn modelId="{D94A5E5E-5D63-4C88-8288-C8F376A2EAE2}" type="presParOf" srcId="{B58324D4-EB34-4E22-970C-7A32B4462062}" destId="{E91062E8-99CC-44BD-9351-B502B345AF00}" srcOrd="1" destOrd="0" presId="urn:microsoft.com/office/officeart/2005/8/layout/process2"/>
    <dgm:cxn modelId="{39395DAE-9F55-462F-99EA-839997DAD970}" type="presParOf" srcId="{E91062E8-99CC-44BD-9351-B502B345AF00}" destId="{6DB7F56C-1C3D-4753-983E-4C26412688B4}" srcOrd="0" destOrd="0" presId="urn:microsoft.com/office/officeart/2005/8/layout/process2"/>
    <dgm:cxn modelId="{BB8370D3-C931-4D4C-BC56-5534006A851D}" type="presParOf" srcId="{B58324D4-EB34-4E22-970C-7A32B4462062}" destId="{230E31F1-27F3-4DE4-B02A-3B5184FC2BC5}" srcOrd="2" destOrd="0" presId="urn:microsoft.com/office/officeart/2005/8/layout/process2"/>
    <dgm:cxn modelId="{697D75B5-6408-439A-81D1-BDDC9C293F89}" type="presParOf" srcId="{B58324D4-EB34-4E22-970C-7A32B4462062}" destId="{C2D88C38-DF2E-4119-A6AF-A5704DF7B5C9}" srcOrd="3" destOrd="0" presId="urn:microsoft.com/office/officeart/2005/8/layout/process2"/>
    <dgm:cxn modelId="{658A6528-0549-4BD5-8B01-332055485823}" type="presParOf" srcId="{C2D88C38-DF2E-4119-A6AF-A5704DF7B5C9}" destId="{C67AD36C-2039-4849-920E-C6AD19235B61}" srcOrd="0" destOrd="0" presId="urn:microsoft.com/office/officeart/2005/8/layout/process2"/>
    <dgm:cxn modelId="{F960F306-C332-4C97-8606-7F918C377333}" type="presParOf" srcId="{B58324D4-EB34-4E22-970C-7A32B4462062}" destId="{9F16BD47-EAE8-427E-A8D7-A9EC2202457B}" srcOrd="4" destOrd="0" presId="urn:microsoft.com/office/officeart/2005/8/layout/process2"/>
    <dgm:cxn modelId="{7857C243-A8BB-400A-8145-F696836E34A4}" type="presParOf" srcId="{B58324D4-EB34-4E22-970C-7A32B4462062}" destId="{9C800C99-20C3-4E22-8952-E9E9E9B6CDB7}" srcOrd="5" destOrd="0" presId="urn:microsoft.com/office/officeart/2005/8/layout/process2"/>
    <dgm:cxn modelId="{37AF959F-1FE7-4E3F-AB85-401B05B35C65}" type="presParOf" srcId="{9C800C99-20C3-4E22-8952-E9E9E9B6CDB7}" destId="{2233A2E5-8875-496C-BE46-C44E5AA98A85}" srcOrd="0" destOrd="0" presId="urn:microsoft.com/office/officeart/2005/8/layout/process2"/>
    <dgm:cxn modelId="{9A01AAC5-702D-45A7-9BE3-DE9EEC1D63B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1CBF97-B6E7-4746-8C32-1ED83D43D91F}" type="presOf" srcId="{271AA00F-5EA2-47AA-A853-99311F898CCE}" destId="{B58324D4-EB34-4E22-970C-7A32B4462062}" srcOrd="0" destOrd="0" presId="urn:microsoft.com/office/officeart/2005/8/layout/process2"/>
    <dgm:cxn modelId="{19221AB8-8731-4F46-B15E-C6AC87CCAF8D}" type="presOf" srcId="{91ACB92F-56B0-4A5C-972A-FF735C6BC450}" destId="{C67AD36C-2039-4849-920E-C6AD19235B61}" srcOrd="1" destOrd="0" presId="urn:microsoft.com/office/officeart/2005/8/layout/process2"/>
    <dgm:cxn modelId="{5E8A2A39-A185-4732-9CD1-B4501D3F7565}" type="presOf" srcId="{DCB9576F-2B12-4747-9260-792CF75725B9}" destId="{230E31F1-27F3-4DE4-B02A-3B5184FC2BC5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7EB8D376-B89A-44B1-A18C-748172346AAF}" type="presOf" srcId="{E2C55598-071B-4067-806C-A298FAE1D6F1}" destId="{6DB7F56C-1C3D-4753-983E-4C26412688B4}" srcOrd="1" destOrd="0" presId="urn:microsoft.com/office/officeart/2005/8/layout/process2"/>
    <dgm:cxn modelId="{A5D21E2C-4215-439E-B831-3F76DA8E2021}" type="presOf" srcId="{91ACB92F-56B0-4A5C-972A-FF735C6BC450}" destId="{C2D88C38-DF2E-4119-A6AF-A5704DF7B5C9}" srcOrd="0" destOrd="0" presId="urn:microsoft.com/office/officeart/2005/8/layout/process2"/>
    <dgm:cxn modelId="{7C16F7D6-22A8-4DDB-AA25-670F7BCC42BF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2813DCE2-C300-4484-BBEC-5E9C0BE97BD1}" type="presOf" srcId="{CA6EDE60-EEC4-448B-957A-F57AAA39DFAA}" destId="{9F16BD47-EAE8-427E-A8D7-A9EC2202457B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21CF7572-3DAF-4DF8-9869-676307A35242}" type="presOf" srcId="{E2C55598-071B-4067-806C-A298FAE1D6F1}" destId="{E91062E8-99CC-44BD-9351-B502B345AF00}" srcOrd="0" destOrd="0" presId="urn:microsoft.com/office/officeart/2005/8/layout/process2"/>
    <dgm:cxn modelId="{E46D0ED7-0D14-4AF4-91EA-0A2F4F700418}" type="presParOf" srcId="{B58324D4-EB34-4E22-970C-7A32B4462062}" destId="{A99A8274-CCA8-453D-B863-A57E94ECDBC0}" srcOrd="0" destOrd="0" presId="urn:microsoft.com/office/officeart/2005/8/layout/process2"/>
    <dgm:cxn modelId="{81B2722E-F009-433B-8B8E-FA11C2465424}" type="presParOf" srcId="{B58324D4-EB34-4E22-970C-7A32B4462062}" destId="{E91062E8-99CC-44BD-9351-B502B345AF00}" srcOrd="1" destOrd="0" presId="urn:microsoft.com/office/officeart/2005/8/layout/process2"/>
    <dgm:cxn modelId="{5CF562CD-ADC3-4978-A1CC-3A1DDD5D0443}" type="presParOf" srcId="{E91062E8-99CC-44BD-9351-B502B345AF00}" destId="{6DB7F56C-1C3D-4753-983E-4C26412688B4}" srcOrd="0" destOrd="0" presId="urn:microsoft.com/office/officeart/2005/8/layout/process2"/>
    <dgm:cxn modelId="{5D8318F3-3C43-45DF-A4FF-85EFFB59A870}" type="presParOf" srcId="{B58324D4-EB34-4E22-970C-7A32B4462062}" destId="{230E31F1-27F3-4DE4-B02A-3B5184FC2BC5}" srcOrd="2" destOrd="0" presId="urn:microsoft.com/office/officeart/2005/8/layout/process2"/>
    <dgm:cxn modelId="{70BA1FA2-7630-42EA-A738-ED6AA3BE2215}" type="presParOf" srcId="{B58324D4-EB34-4E22-970C-7A32B4462062}" destId="{C2D88C38-DF2E-4119-A6AF-A5704DF7B5C9}" srcOrd="3" destOrd="0" presId="urn:microsoft.com/office/officeart/2005/8/layout/process2"/>
    <dgm:cxn modelId="{5C2C00BA-0203-4404-8723-2F67B13DB8F7}" type="presParOf" srcId="{C2D88C38-DF2E-4119-A6AF-A5704DF7B5C9}" destId="{C67AD36C-2039-4849-920E-C6AD19235B61}" srcOrd="0" destOrd="0" presId="urn:microsoft.com/office/officeart/2005/8/layout/process2"/>
    <dgm:cxn modelId="{369E3593-7A50-44EB-BA64-612283A2C7A5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C96558DC-DA28-45C3-8545-D8AB04A459F7}" type="presOf" srcId="{DCB9576F-2B12-4747-9260-792CF75725B9}" destId="{230E31F1-27F3-4DE4-B02A-3B5184FC2BC5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B7020AEB-63C7-48FC-BC07-560682214389}" type="presOf" srcId="{271AA00F-5EA2-47AA-A853-99311F898CCE}" destId="{B58324D4-EB34-4E22-970C-7A32B4462062}" srcOrd="0" destOrd="0" presId="urn:microsoft.com/office/officeart/2005/8/layout/process2"/>
    <dgm:cxn modelId="{95579AB3-924B-4C41-962A-66A46511940F}" type="presOf" srcId="{E2C55598-071B-4067-806C-A298FAE1D6F1}" destId="{E91062E8-99CC-44BD-9351-B502B345AF00}" srcOrd="0" destOrd="0" presId="urn:microsoft.com/office/officeart/2005/8/layout/process2"/>
    <dgm:cxn modelId="{66FA4E56-17CE-4DAB-B494-F1332AD59520}" type="presOf" srcId="{33191893-81F0-40F4-8A0F-B443AB3D6BBA}" destId="{A99A8274-CCA8-453D-B863-A57E94ECDBC0}" srcOrd="0" destOrd="0" presId="urn:microsoft.com/office/officeart/2005/8/layout/process2"/>
    <dgm:cxn modelId="{55909F28-1EB7-4093-B3E1-E6595C3D5425}" type="presOf" srcId="{CA6EDE60-EEC4-448B-957A-F57AAA39DFAA}" destId="{9F16BD47-EAE8-427E-A8D7-A9EC2202457B}" srcOrd="0" destOrd="0" presId="urn:microsoft.com/office/officeart/2005/8/layout/process2"/>
    <dgm:cxn modelId="{A03998F7-0237-49A6-8DEB-23FE041A545E}" type="presOf" srcId="{91ACB92F-56B0-4A5C-972A-FF735C6BC450}" destId="{C67AD36C-2039-4849-920E-C6AD19235B61}" srcOrd="1" destOrd="0" presId="urn:microsoft.com/office/officeart/2005/8/layout/process2"/>
    <dgm:cxn modelId="{82E7CAC9-7E86-4589-AD83-CEED12D57730}" type="presOf" srcId="{91ACB92F-56B0-4A5C-972A-FF735C6BC450}" destId="{C2D88C38-DF2E-4119-A6AF-A5704DF7B5C9}" srcOrd="0" destOrd="0" presId="urn:microsoft.com/office/officeart/2005/8/layout/process2"/>
    <dgm:cxn modelId="{10A75A0D-8CA7-4726-945D-7CDCB8C8DD77}" type="presOf" srcId="{E2C55598-071B-4067-806C-A298FAE1D6F1}" destId="{6DB7F56C-1C3D-4753-983E-4C26412688B4}" srcOrd="1" destOrd="0" presId="urn:microsoft.com/office/officeart/2005/8/layout/process2"/>
    <dgm:cxn modelId="{36C852EA-AE74-48C0-AC14-7A1EC6B59ABC}" type="presParOf" srcId="{B58324D4-EB34-4E22-970C-7A32B4462062}" destId="{A99A8274-CCA8-453D-B863-A57E94ECDBC0}" srcOrd="0" destOrd="0" presId="urn:microsoft.com/office/officeart/2005/8/layout/process2"/>
    <dgm:cxn modelId="{0738C2C6-ADF0-4D1B-B1D2-8B0219778847}" type="presParOf" srcId="{B58324D4-EB34-4E22-970C-7A32B4462062}" destId="{E91062E8-99CC-44BD-9351-B502B345AF00}" srcOrd="1" destOrd="0" presId="urn:microsoft.com/office/officeart/2005/8/layout/process2"/>
    <dgm:cxn modelId="{CB8F4F0A-3A3B-4FC9-9881-6D4116BAC1FE}" type="presParOf" srcId="{E91062E8-99CC-44BD-9351-B502B345AF00}" destId="{6DB7F56C-1C3D-4753-983E-4C26412688B4}" srcOrd="0" destOrd="0" presId="urn:microsoft.com/office/officeart/2005/8/layout/process2"/>
    <dgm:cxn modelId="{AECA63B5-B340-4C9E-8723-AE0172E60CAC}" type="presParOf" srcId="{B58324D4-EB34-4E22-970C-7A32B4462062}" destId="{230E31F1-27F3-4DE4-B02A-3B5184FC2BC5}" srcOrd="2" destOrd="0" presId="urn:microsoft.com/office/officeart/2005/8/layout/process2"/>
    <dgm:cxn modelId="{E3ABE119-2DC4-4E57-B3CB-6A074D94BEFA}" type="presParOf" srcId="{B58324D4-EB34-4E22-970C-7A32B4462062}" destId="{C2D88C38-DF2E-4119-A6AF-A5704DF7B5C9}" srcOrd="3" destOrd="0" presId="urn:microsoft.com/office/officeart/2005/8/layout/process2"/>
    <dgm:cxn modelId="{5EDB317F-0D5B-48EE-B14D-48C01B9EA387}" type="presParOf" srcId="{C2D88C38-DF2E-4119-A6AF-A5704DF7B5C9}" destId="{C67AD36C-2039-4849-920E-C6AD19235B61}" srcOrd="0" destOrd="0" presId="urn:microsoft.com/office/officeart/2005/8/layout/process2"/>
    <dgm:cxn modelId="{7C179B68-9254-4314-A80F-DECAA2E389FE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EFEF793E-93AB-45C2-982A-D44335E7B7A1}" type="presOf" srcId="{DCB9576F-2B12-4747-9260-792CF75725B9}" destId="{230E31F1-27F3-4DE4-B02A-3B5184FC2BC5}" srcOrd="0" destOrd="0" presId="urn:microsoft.com/office/officeart/2005/8/layout/process2"/>
    <dgm:cxn modelId="{D61AAAF6-097E-4944-86B8-F6E11524C0C4}" type="presOf" srcId="{33191893-81F0-40F4-8A0F-B443AB3D6BBA}" destId="{A99A8274-CCA8-453D-B863-A57E94ECDBC0}" srcOrd="0" destOrd="0" presId="urn:microsoft.com/office/officeart/2005/8/layout/process2"/>
    <dgm:cxn modelId="{ABCA83C2-8924-49F6-90F6-A990FA278FA1}" type="presOf" srcId="{E2C55598-071B-4067-806C-A298FAE1D6F1}" destId="{6DB7F56C-1C3D-4753-983E-4C26412688B4}" srcOrd="1" destOrd="0" presId="urn:microsoft.com/office/officeart/2005/8/layout/process2"/>
    <dgm:cxn modelId="{C70C835E-2143-4845-9D78-F1CF5E778D4C}" type="presOf" srcId="{271AA00F-5EA2-47AA-A853-99311F898CCE}" destId="{B58324D4-EB34-4E22-970C-7A32B4462062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0F99DEA6-4C95-438C-B826-84B11D1D3B46}" type="presOf" srcId="{E2C55598-071B-4067-806C-A298FAE1D6F1}" destId="{E91062E8-99CC-44BD-9351-B502B345AF00}" srcOrd="0" destOrd="0" presId="urn:microsoft.com/office/officeart/2005/8/layout/process2"/>
    <dgm:cxn modelId="{86292084-F496-409D-B514-5CB1BF5DDC57}" type="presOf" srcId="{91ACB92F-56B0-4A5C-972A-FF735C6BC450}" destId="{C67AD36C-2039-4849-920E-C6AD19235B61}" srcOrd="1" destOrd="0" presId="urn:microsoft.com/office/officeart/2005/8/layout/process2"/>
    <dgm:cxn modelId="{318AD15B-6BF5-4426-8845-F605B6865781}" type="presOf" srcId="{91ACB92F-56B0-4A5C-972A-FF735C6BC450}" destId="{C2D88C38-DF2E-4119-A6AF-A5704DF7B5C9}" srcOrd="0" destOrd="0" presId="urn:microsoft.com/office/officeart/2005/8/layout/process2"/>
    <dgm:cxn modelId="{D2ADB540-59A5-4B8C-8341-DBDB5F5DCA4A}" type="presOf" srcId="{CA6EDE60-EEC4-448B-957A-F57AAA39DFAA}" destId="{9F16BD47-EAE8-427E-A8D7-A9EC2202457B}" srcOrd="0" destOrd="0" presId="urn:microsoft.com/office/officeart/2005/8/layout/process2"/>
    <dgm:cxn modelId="{C8D0413C-32A6-4E72-8703-58845555DF96}" type="presParOf" srcId="{B58324D4-EB34-4E22-970C-7A32B4462062}" destId="{A99A8274-CCA8-453D-B863-A57E94ECDBC0}" srcOrd="0" destOrd="0" presId="urn:microsoft.com/office/officeart/2005/8/layout/process2"/>
    <dgm:cxn modelId="{F822F60E-CADE-4967-9C6F-7D59112E299C}" type="presParOf" srcId="{B58324D4-EB34-4E22-970C-7A32B4462062}" destId="{E91062E8-99CC-44BD-9351-B502B345AF00}" srcOrd="1" destOrd="0" presId="urn:microsoft.com/office/officeart/2005/8/layout/process2"/>
    <dgm:cxn modelId="{573A362E-6197-4A3E-9585-E518372827D8}" type="presParOf" srcId="{E91062E8-99CC-44BD-9351-B502B345AF00}" destId="{6DB7F56C-1C3D-4753-983E-4C26412688B4}" srcOrd="0" destOrd="0" presId="urn:microsoft.com/office/officeart/2005/8/layout/process2"/>
    <dgm:cxn modelId="{E1913BC3-948A-4B56-BE11-9AD7AB7890B4}" type="presParOf" srcId="{B58324D4-EB34-4E22-970C-7A32B4462062}" destId="{230E31F1-27F3-4DE4-B02A-3B5184FC2BC5}" srcOrd="2" destOrd="0" presId="urn:microsoft.com/office/officeart/2005/8/layout/process2"/>
    <dgm:cxn modelId="{F8EABD7A-A5D3-4713-9D0F-8C8CD91BCE2C}" type="presParOf" srcId="{B58324D4-EB34-4E22-970C-7A32B4462062}" destId="{C2D88C38-DF2E-4119-A6AF-A5704DF7B5C9}" srcOrd="3" destOrd="0" presId="urn:microsoft.com/office/officeart/2005/8/layout/process2"/>
    <dgm:cxn modelId="{891F95A9-6573-439F-8E9A-DC05177457E8}" type="presParOf" srcId="{C2D88C38-DF2E-4119-A6AF-A5704DF7B5C9}" destId="{C67AD36C-2039-4849-920E-C6AD19235B61}" srcOrd="0" destOrd="0" presId="urn:microsoft.com/office/officeart/2005/8/layout/process2"/>
    <dgm:cxn modelId="{69A9DAD5-5A8D-4780-9C97-11A19E5CBEAE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E2D07D-D737-47DB-BDCD-006BE8FA1505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9FD06E6A-FD65-40AF-9F55-5DCD863D60CD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4896CDFE-ABD2-407C-9C60-5202591B1A58}" type="par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950F3067-12EE-49A8-851B-F6EA0A343E66}" type="sib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C5B9F330-DF7B-4D2E-9F70-04356115026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1B6AAFF-151E-43D8-AA71-FE8825700601}" type="par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136BFB4-CECF-4C95-ACDC-39E95900060C}" type="sib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7670017-D0ED-4905-B96B-8C89977A355B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판단능력을 위해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지침 및 의료 지침서를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개발하여 제공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85E52CE-5B5D-436B-A5D5-FAB7BC18B6D7}" type="par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C3280A9C-60FB-441C-AB23-192A39CB576C}" type="sib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12696A3A-7D9B-4A2D-8FEE-578894B82219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A89AB631-7D97-42ED-B8ED-BAAD6CAA44ED}" type="par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AB7D978-7232-4B1D-86E6-C5286C91B194}" type="sib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77CCE96-1BE0-4DFA-B4E1-B3F1E275B0A5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고령운전자들에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대해 면허 갱신 주기를 차등화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5A7D4AE-C1D3-41FC-A276-95E5CA73CD73}" type="par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ED8492EB-66FA-4701-8AEB-7F975FC3FD8E}" type="sib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A9244D1E-1762-4489-A291-9AE7319439C4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이상은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265765-A265-49F1-A0E9-BC8576CAE15A}" type="par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E3978D44-B818-4DA4-8F03-346DE5796E05}" type="sib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1BB8EF78-51E9-46E4-871D-1ACB4F6CC7EC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CEB9681-541F-4BED-BCCC-A93249C0AE02}" type="par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865C3FB5-2A22-46FE-ABF6-302CA5AB79EC}" type="sib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473B2348-8A5A-4D48-8D7A-0E89B09D446E}">
      <dgm:prSet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dirty="0"/>
        </a:p>
      </dgm:t>
    </dgm:pt>
    <dgm:pt modelId="{91F797D9-47FA-48AC-8F1A-0DF2C51D85D7}" type="par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CBA32DD5-B5E1-4FE0-ABA7-BDF473BBD551}" type="sib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F227CF7A-14CD-4525-B04D-B96D3602D1AB}" type="pres">
      <dgm:prSet presAssocID="{23E2D07D-D737-47DB-BDCD-006BE8FA15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4BE935-0093-4558-A96B-2D0A213A09D5}" type="pres">
      <dgm:prSet presAssocID="{9FD06E6A-FD65-40AF-9F55-5DCD863D60CD}" presName="root" presStyleCnt="0"/>
      <dgm:spPr/>
    </dgm:pt>
    <dgm:pt modelId="{CC1523B0-F445-45CA-9979-2240CD54B8CB}" type="pres">
      <dgm:prSet presAssocID="{9FD06E6A-FD65-40AF-9F55-5DCD863D60CD}" presName="rootComposite" presStyleCnt="0"/>
      <dgm:spPr/>
    </dgm:pt>
    <dgm:pt modelId="{176CA07C-39EF-4420-8DBE-06EE0C72C408}" type="pres">
      <dgm:prSet presAssocID="{9FD06E6A-FD65-40AF-9F55-5DCD863D60CD}" presName="rootText" presStyleLbl="node1" presStyleIdx="0" presStyleCnt="2" custScaleX="122708"/>
      <dgm:spPr/>
      <dgm:t>
        <a:bodyPr/>
        <a:lstStyle/>
        <a:p>
          <a:pPr latinLnBrk="1"/>
          <a:endParaRPr lang="ko-KR" altLang="en-US"/>
        </a:p>
      </dgm:t>
    </dgm:pt>
    <dgm:pt modelId="{99E0EC8C-9AC7-46AB-B8AB-5A756E842A66}" type="pres">
      <dgm:prSet presAssocID="{9FD06E6A-FD65-40AF-9F55-5DCD863D60CD}" presName="rootConnecto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753BB8C-9DFC-44F5-943E-BBAF69E50324}" type="pres">
      <dgm:prSet presAssocID="{9FD06E6A-FD65-40AF-9F55-5DCD863D60CD}" presName="childShape" presStyleCnt="0"/>
      <dgm:spPr/>
    </dgm:pt>
    <dgm:pt modelId="{957CEC70-7080-4ABF-99D1-603CD94D5253}" type="pres">
      <dgm:prSet presAssocID="{51B6AAFF-151E-43D8-AA71-FE8825700601}" presName="Name13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009001D4-108F-4992-BAAB-CA0AFF6A46C3}" type="pres">
      <dgm:prSet presAssocID="{C5B9F330-DF7B-4D2E-9F70-04356115026D}" presName="childText" presStyleLbl="bgAcc1" presStyleIdx="0" presStyleCnt="6" custScaleX="2386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0541E-5E40-45F6-BEA7-0CC9950AF91D}" type="pres">
      <dgm:prSet presAssocID="{C85E52CE-5B5D-436B-A5D5-FAB7BC18B6D7}" presName="Name13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06FA48E-3716-45D6-A5AC-8AAC6C71BFDE}" type="pres">
      <dgm:prSet presAssocID="{D7670017-D0ED-4905-B96B-8C89977A355B}" presName="childText" presStyleLbl="bgAcc1" presStyleIdx="1" presStyleCnt="6" custScaleX="238680" custScaleY="1369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2BC1-62FD-43E3-B216-6C2AC6F20EAC}" type="pres">
      <dgm:prSet presAssocID="{CCEB9681-541F-4BED-BCCC-A93249C0AE02}" presName="Name13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996996C-D688-496F-96CF-46FF8A688B96}" type="pres">
      <dgm:prSet presAssocID="{1BB8EF78-51E9-46E4-871D-1ACB4F6CC7EC}" presName="childText" presStyleLbl="bgAcc1" presStyleIdx="2" presStyleCnt="6" custScaleX="235237" custScaleY="1198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88333-A4A0-45B5-84DB-2747139CC09A}" type="pres">
      <dgm:prSet presAssocID="{12696A3A-7D9B-4A2D-8FEE-578894B82219}" presName="root" presStyleCnt="0"/>
      <dgm:spPr/>
    </dgm:pt>
    <dgm:pt modelId="{38094B8E-83F0-4F49-8796-58F6EEB88E52}" type="pres">
      <dgm:prSet presAssocID="{12696A3A-7D9B-4A2D-8FEE-578894B82219}" presName="rootComposite" presStyleCnt="0"/>
      <dgm:spPr/>
    </dgm:pt>
    <dgm:pt modelId="{230B1365-C856-4DAF-B73C-48A18ED194F0}" type="pres">
      <dgm:prSet presAssocID="{12696A3A-7D9B-4A2D-8FEE-578894B82219}" presName="rootText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23B6FD2-D456-412E-BAB4-DCAE34B379B1}" type="pres">
      <dgm:prSet presAssocID="{12696A3A-7D9B-4A2D-8FEE-578894B82219}" presName="rootConnecto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67CBC40-5DC9-476B-A440-19909A45019A}" type="pres">
      <dgm:prSet presAssocID="{12696A3A-7D9B-4A2D-8FEE-578894B82219}" presName="childShape" presStyleCnt="0"/>
      <dgm:spPr/>
    </dgm:pt>
    <dgm:pt modelId="{0D4A7BFB-66C1-41C2-A021-8DC1010DC54F}" type="pres">
      <dgm:prSet presAssocID="{45A7D4AE-C1D3-41FC-A276-95E5CA73CD73}" presName="Name13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A5D5A33-8CA6-4B18-A27C-946FC08A57E6}" type="pres">
      <dgm:prSet presAssocID="{677CCE96-1BE0-4DFA-B4E1-B3F1E275B0A5}" presName="childText" presStyleLbl="bgAcc1" presStyleIdx="3" presStyleCnt="6" custScaleX="222404" custLinFactNeighborY="-131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21FA8-8759-438B-9DDE-64AD7281CB7E}" type="pres">
      <dgm:prSet presAssocID="{7C265765-A265-49F1-A0E9-BC8576CAE15A}" presName="Name13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AF9689C-8358-4657-8020-E76905E94E95}" type="pres">
      <dgm:prSet presAssocID="{A9244D1E-1762-4489-A291-9AE7319439C4}" presName="childText" presStyleLbl="bgAcc1" presStyleIdx="4" presStyleCnt="6" custScaleX="219974" custScaleY="133023" custLinFactNeighborX="83" custLinFactNeighborY="-2614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367378-8AD4-4968-8EBF-816BF711630F}" type="pres">
      <dgm:prSet presAssocID="{91F797D9-47FA-48AC-8F1A-0DF2C51D85D7}" presName="Name13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626F55F1-472E-4DAB-A3D2-6ED909299D49}" type="pres">
      <dgm:prSet presAssocID="{473B2348-8A5A-4D48-8D7A-0E89B09D446E}" presName="childText" presStyleLbl="bgAcc1" presStyleIdx="5" presStyleCnt="6" custScaleX="222404" custScaleY="161387" custLinFactNeighborY="-376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F5C6B3-A7EC-427E-8A59-9CEDB4080F61}" srcId="{12696A3A-7D9B-4A2D-8FEE-578894B82219}" destId="{677CCE96-1BE0-4DFA-B4E1-B3F1E275B0A5}" srcOrd="0" destOrd="0" parTransId="{45A7D4AE-C1D3-41FC-A276-95E5CA73CD73}" sibTransId="{ED8492EB-66FA-4701-8AEB-7F975FC3FD8E}"/>
    <dgm:cxn modelId="{A6669B15-9B19-4226-A112-660E55665492}" type="presOf" srcId="{91F797D9-47FA-48AC-8F1A-0DF2C51D85D7}" destId="{C7367378-8AD4-4968-8EBF-816BF711630F}" srcOrd="0" destOrd="0" presId="urn:microsoft.com/office/officeart/2005/8/layout/hierarchy3"/>
    <dgm:cxn modelId="{EB9028CC-918B-4D16-BF57-0262F0505513}" type="presOf" srcId="{CCEB9681-541F-4BED-BCCC-A93249C0AE02}" destId="{438D2BC1-62FD-43E3-B216-6C2AC6F20EAC}" srcOrd="0" destOrd="0" presId="urn:microsoft.com/office/officeart/2005/8/layout/hierarchy3"/>
    <dgm:cxn modelId="{377599BE-7A6A-463F-AAEB-B1B93BC4231F}" type="presOf" srcId="{9FD06E6A-FD65-40AF-9F55-5DCD863D60CD}" destId="{176CA07C-39EF-4420-8DBE-06EE0C72C408}" srcOrd="0" destOrd="0" presId="urn:microsoft.com/office/officeart/2005/8/layout/hierarchy3"/>
    <dgm:cxn modelId="{1284863B-91AA-484E-91FB-0FB530ACB6B6}" type="presOf" srcId="{C5B9F330-DF7B-4D2E-9F70-04356115026D}" destId="{009001D4-108F-4992-BAAB-CA0AFF6A46C3}" srcOrd="0" destOrd="0" presId="urn:microsoft.com/office/officeart/2005/8/layout/hierarchy3"/>
    <dgm:cxn modelId="{BC5A9723-618A-4A63-B6D5-53C2A0D519B0}" type="presOf" srcId="{23E2D07D-D737-47DB-BDCD-006BE8FA1505}" destId="{F227CF7A-14CD-4525-B04D-B96D3602D1AB}" srcOrd="0" destOrd="0" presId="urn:microsoft.com/office/officeart/2005/8/layout/hierarchy3"/>
    <dgm:cxn modelId="{A368A113-9A9C-46DE-A743-37A554736FC5}" type="presOf" srcId="{9FD06E6A-FD65-40AF-9F55-5DCD863D60CD}" destId="{99E0EC8C-9AC7-46AB-B8AB-5A756E842A66}" srcOrd="1" destOrd="0" presId="urn:microsoft.com/office/officeart/2005/8/layout/hierarchy3"/>
    <dgm:cxn modelId="{FD8E531E-A64A-4E66-9D08-0D30206AC697}" type="presOf" srcId="{473B2348-8A5A-4D48-8D7A-0E89B09D446E}" destId="{626F55F1-472E-4DAB-A3D2-6ED909299D49}" srcOrd="0" destOrd="0" presId="urn:microsoft.com/office/officeart/2005/8/layout/hierarchy3"/>
    <dgm:cxn modelId="{F1995DC4-5EAE-4087-89ED-63EB6685A10E}" type="presOf" srcId="{12696A3A-7D9B-4A2D-8FEE-578894B82219}" destId="{923B6FD2-D456-412E-BAB4-DCAE34B379B1}" srcOrd="1" destOrd="0" presId="urn:microsoft.com/office/officeart/2005/8/layout/hierarchy3"/>
    <dgm:cxn modelId="{11C8658A-2DEE-4B91-BE60-AF8A37EE977F}" type="presOf" srcId="{C85E52CE-5B5D-436B-A5D5-FAB7BC18B6D7}" destId="{3D50541E-5E40-45F6-BEA7-0CC9950AF91D}" srcOrd="0" destOrd="0" presId="urn:microsoft.com/office/officeart/2005/8/layout/hierarchy3"/>
    <dgm:cxn modelId="{34496651-CE6E-4F5F-AB07-2BB8491358EC}" type="presOf" srcId="{7C265765-A265-49F1-A0E9-BC8576CAE15A}" destId="{9CD21FA8-8759-438B-9DDE-64AD7281CB7E}" srcOrd="0" destOrd="0" presId="urn:microsoft.com/office/officeart/2005/8/layout/hierarchy3"/>
    <dgm:cxn modelId="{3CA2CD24-6F0F-4573-8E8D-E1F7ABCA8A5A}" type="presOf" srcId="{677CCE96-1BE0-4DFA-B4E1-B3F1E275B0A5}" destId="{DA5D5A33-8CA6-4B18-A27C-946FC08A57E6}" srcOrd="0" destOrd="0" presId="urn:microsoft.com/office/officeart/2005/8/layout/hierarchy3"/>
    <dgm:cxn modelId="{4E397E09-2CFA-4F73-B3F3-1FF857178D44}" srcId="{9FD06E6A-FD65-40AF-9F55-5DCD863D60CD}" destId="{D7670017-D0ED-4905-B96B-8C89977A355B}" srcOrd="1" destOrd="0" parTransId="{C85E52CE-5B5D-436B-A5D5-FAB7BC18B6D7}" sibTransId="{C3280A9C-60FB-441C-AB23-192A39CB576C}"/>
    <dgm:cxn modelId="{906462EF-015B-4607-A983-C99393B8ED40}" type="presOf" srcId="{A9244D1E-1762-4489-A291-9AE7319439C4}" destId="{6AF9689C-8358-4657-8020-E76905E94E95}" srcOrd="0" destOrd="0" presId="urn:microsoft.com/office/officeart/2005/8/layout/hierarchy3"/>
    <dgm:cxn modelId="{EF62F72C-302F-40BE-BD8E-43353024916B}" srcId="{12696A3A-7D9B-4A2D-8FEE-578894B82219}" destId="{A9244D1E-1762-4489-A291-9AE7319439C4}" srcOrd="1" destOrd="0" parTransId="{7C265765-A265-49F1-A0E9-BC8576CAE15A}" sibTransId="{E3978D44-B818-4DA4-8F03-346DE5796E05}"/>
    <dgm:cxn modelId="{57DB5300-C270-4C69-9D79-B5EE26D00F80}" type="presOf" srcId="{51B6AAFF-151E-43D8-AA71-FE8825700601}" destId="{957CEC70-7080-4ABF-99D1-603CD94D5253}" srcOrd="0" destOrd="0" presId="urn:microsoft.com/office/officeart/2005/8/layout/hierarchy3"/>
    <dgm:cxn modelId="{C3B9CD5F-DB36-43A9-A61A-6D33E0E7B0E6}" type="presOf" srcId="{D7670017-D0ED-4905-B96B-8C89977A355B}" destId="{406FA48E-3716-45D6-A5AC-8AAC6C71BFDE}" srcOrd="0" destOrd="0" presId="urn:microsoft.com/office/officeart/2005/8/layout/hierarchy3"/>
    <dgm:cxn modelId="{8AD8E508-4CDF-49DE-8885-773BB4CDB673}" type="presOf" srcId="{1BB8EF78-51E9-46E4-871D-1ACB4F6CC7EC}" destId="{C996996C-D688-496F-96CF-46FF8A688B96}" srcOrd="0" destOrd="0" presId="urn:microsoft.com/office/officeart/2005/8/layout/hierarchy3"/>
    <dgm:cxn modelId="{6E520FE8-8850-40A7-A6FD-7CB123CEE21C}" srcId="{9FD06E6A-FD65-40AF-9F55-5DCD863D60CD}" destId="{C5B9F330-DF7B-4D2E-9F70-04356115026D}" srcOrd="0" destOrd="0" parTransId="{51B6AAFF-151E-43D8-AA71-FE8825700601}" sibTransId="{D136BFB4-CECF-4C95-ACDC-39E95900060C}"/>
    <dgm:cxn modelId="{C9CDB7D6-9404-4DE7-A402-4A77AF38DEE3}" srcId="{9FD06E6A-FD65-40AF-9F55-5DCD863D60CD}" destId="{1BB8EF78-51E9-46E4-871D-1ACB4F6CC7EC}" srcOrd="2" destOrd="0" parTransId="{CCEB9681-541F-4BED-BCCC-A93249C0AE02}" sibTransId="{865C3FB5-2A22-46FE-ABF6-302CA5AB79EC}"/>
    <dgm:cxn modelId="{50325CBC-F5AE-4BF3-B3BA-AD0E868C080A}" srcId="{23E2D07D-D737-47DB-BDCD-006BE8FA1505}" destId="{9FD06E6A-FD65-40AF-9F55-5DCD863D60CD}" srcOrd="0" destOrd="0" parTransId="{4896CDFE-ABD2-407C-9C60-5202591B1A58}" sibTransId="{950F3067-12EE-49A8-851B-F6EA0A343E66}"/>
    <dgm:cxn modelId="{3D936DC7-042D-4E20-B7C6-9E2BB80F800E}" type="presOf" srcId="{45A7D4AE-C1D3-41FC-A276-95E5CA73CD73}" destId="{0D4A7BFB-66C1-41C2-A021-8DC1010DC54F}" srcOrd="0" destOrd="0" presId="urn:microsoft.com/office/officeart/2005/8/layout/hierarchy3"/>
    <dgm:cxn modelId="{33977D98-0D45-4195-8DAD-831FFC636ECB}" type="presOf" srcId="{12696A3A-7D9B-4A2D-8FEE-578894B82219}" destId="{230B1365-C856-4DAF-B73C-48A18ED194F0}" srcOrd="0" destOrd="0" presId="urn:microsoft.com/office/officeart/2005/8/layout/hierarchy3"/>
    <dgm:cxn modelId="{55A32C88-4F94-4FE9-9963-0D8D974394B7}" srcId="{23E2D07D-D737-47DB-BDCD-006BE8FA1505}" destId="{12696A3A-7D9B-4A2D-8FEE-578894B82219}" srcOrd="1" destOrd="0" parTransId="{A89AB631-7D97-42ED-B8ED-BAAD6CAA44ED}" sibTransId="{6AB7D978-7232-4B1D-86E6-C5286C91B194}"/>
    <dgm:cxn modelId="{0A0749EB-AE06-4585-B2BD-B692FD290A10}" srcId="{12696A3A-7D9B-4A2D-8FEE-578894B82219}" destId="{473B2348-8A5A-4D48-8D7A-0E89B09D446E}" srcOrd="2" destOrd="0" parTransId="{91F797D9-47FA-48AC-8F1A-0DF2C51D85D7}" sibTransId="{CBA32DD5-B5E1-4FE0-ABA7-BDF473BBD551}"/>
    <dgm:cxn modelId="{00814C84-4182-42FA-997C-892AA2B41792}" type="presParOf" srcId="{F227CF7A-14CD-4525-B04D-B96D3602D1AB}" destId="{014BE935-0093-4558-A96B-2D0A213A09D5}" srcOrd="0" destOrd="0" presId="urn:microsoft.com/office/officeart/2005/8/layout/hierarchy3"/>
    <dgm:cxn modelId="{65D2BEDA-AB25-4590-9322-66BC223C26E9}" type="presParOf" srcId="{014BE935-0093-4558-A96B-2D0A213A09D5}" destId="{CC1523B0-F445-45CA-9979-2240CD54B8CB}" srcOrd="0" destOrd="0" presId="urn:microsoft.com/office/officeart/2005/8/layout/hierarchy3"/>
    <dgm:cxn modelId="{E05F6DC2-FF18-4BB2-80BA-11F3CC4369DC}" type="presParOf" srcId="{CC1523B0-F445-45CA-9979-2240CD54B8CB}" destId="{176CA07C-39EF-4420-8DBE-06EE0C72C408}" srcOrd="0" destOrd="0" presId="urn:microsoft.com/office/officeart/2005/8/layout/hierarchy3"/>
    <dgm:cxn modelId="{3CA427A1-1AE1-4BB1-B6B9-5330D9FC579C}" type="presParOf" srcId="{CC1523B0-F445-45CA-9979-2240CD54B8CB}" destId="{99E0EC8C-9AC7-46AB-B8AB-5A756E842A66}" srcOrd="1" destOrd="0" presId="urn:microsoft.com/office/officeart/2005/8/layout/hierarchy3"/>
    <dgm:cxn modelId="{1A84C1F4-6262-4A1B-955E-54133D51DCA0}" type="presParOf" srcId="{014BE935-0093-4558-A96B-2D0A213A09D5}" destId="{B753BB8C-9DFC-44F5-943E-BBAF69E50324}" srcOrd="1" destOrd="0" presId="urn:microsoft.com/office/officeart/2005/8/layout/hierarchy3"/>
    <dgm:cxn modelId="{879DE59E-3D96-494F-A703-A2F5173ABF54}" type="presParOf" srcId="{B753BB8C-9DFC-44F5-943E-BBAF69E50324}" destId="{957CEC70-7080-4ABF-99D1-603CD94D5253}" srcOrd="0" destOrd="0" presId="urn:microsoft.com/office/officeart/2005/8/layout/hierarchy3"/>
    <dgm:cxn modelId="{FDEE36A4-F295-4B22-BC1D-2D828565777F}" type="presParOf" srcId="{B753BB8C-9DFC-44F5-943E-BBAF69E50324}" destId="{009001D4-108F-4992-BAAB-CA0AFF6A46C3}" srcOrd="1" destOrd="0" presId="urn:microsoft.com/office/officeart/2005/8/layout/hierarchy3"/>
    <dgm:cxn modelId="{56CAA06B-4D2F-4F76-9E50-3B302CDE3A24}" type="presParOf" srcId="{B753BB8C-9DFC-44F5-943E-BBAF69E50324}" destId="{3D50541E-5E40-45F6-BEA7-0CC9950AF91D}" srcOrd="2" destOrd="0" presId="urn:microsoft.com/office/officeart/2005/8/layout/hierarchy3"/>
    <dgm:cxn modelId="{E6FB31AA-3F1B-414B-9A5C-7079A3B15CF1}" type="presParOf" srcId="{B753BB8C-9DFC-44F5-943E-BBAF69E50324}" destId="{406FA48E-3716-45D6-A5AC-8AAC6C71BFDE}" srcOrd="3" destOrd="0" presId="urn:microsoft.com/office/officeart/2005/8/layout/hierarchy3"/>
    <dgm:cxn modelId="{9A52D42E-0B94-4759-B616-CF6044188311}" type="presParOf" srcId="{B753BB8C-9DFC-44F5-943E-BBAF69E50324}" destId="{438D2BC1-62FD-43E3-B216-6C2AC6F20EAC}" srcOrd="4" destOrd="0" presId="urn:microsoft.com/office/officeart/2005/8/layout/hierarchy3"/>
    <dgm:cxn modelId="{02803801-73C9-4312-8865-880BA941DAD9}" type="presParOf" srcId="{B753BB8C-9DFC-44F5-943E-BBAF69E50324}" destId="{C996996C-D688-496F-96CF-46FF8A688B96}" srcOrd="5" destOrd="0" presId="urn:microsoft.com/office/officeart/2005/8/layout/hierarchy3"/>
    <dgm:cxn modelId="{EB590AC5-A5C9-463E-B656-85C1022C89BB}" type="presParOf" srcId="{F227CF7A-14CD-4525-B04D-B96D3602D1AB}" destId="{9B488333-A4A0-45B5-84DB-2747139CC09A}" srcOrd="1" destOrd="0" presId="urn:microsoft.com/office/officeart/2005/8/layout/hierarchy3"/>
    <dgm:cxn modelId="{3CB4735B-5704-407C-82B7-32A2765419F6}" type="presParOf" srcId="{9B488333-A4A0-45B5-84DB-2747139CC09A}" destId="{38094B8E-83F0-4F49-8796-58F6EEB88E52}" srcOrd="0" destOrd="0" presId="urn:microsoft.com/office/officeart/2005/8/layout/hierarchy3"/>
    <dgm:cxn modelId="{195C7886-BC21-45CB-94FB-6C32FA67AC09}" type="presParOf" srcId="{38094B8E-83F0-4F49-8796-58F6EEB88E52}" destId="{230B1365-C856-4DAF-B73C-48A18ED194F0}" srcOrd="0" destOrd="0" presId="urn:microsoft.com/office/officeart/2005/8/layout/hierarchy3"/>
    <dgm:cxn modelId="{EBF64994-077D-4FAC-B37B-ACDF881DD630}" type="presParOf" srcId="{38094B8E-83F0-4F49-8796-58F6EEB88E52}" destId="{923B6FD2-D456-412E-BAB4-DCAE34B379B1}" srcOrd="1" destOrd="0" presId="urn:microsoft.com/office/officeart/2005/8/layout/hierarchy3"/>
    <dgm:cxn modelId="{C2FFFDC0-FCB9-48BF-A8EF-EBAC51C3D02F}" type="presParOf" srcId="{9B488333-A4A0-45B5-84DB-2747139CC09A}" destId="{E67CBC40-5DC9-476B-A440-19909A45019A}" srcOrd="1" destOrd="0" presId="urn:microsoft.com/office/officeart/2005/8/layout/hierarchy3"/>
    <dgm:cxn modelId="{0F20FF74-085F-4086-A6C7-A7A11432414B}" type="presParOf" srcId="{E67CBC40-5DC9-476B-A440-19909A45019A}" destId="{0D4A7BFB-66C1-41C2-A021-8DC1010DC54F}" srcOrd="0" destOrd="0" presId="urn:microsoft.com/office/officeart/2005/8/layout/hierarchy3"/>
    <dgm:cxn modelId="{C26EABE8-7CB1-44CA-8DA3-6252EA506243}" type="presParOf" srcId="{E67CBC40-5DC9-476B-A440-19909A45019A}" destId="{DA5D5A33-8CA6-4B18-A27C-946FC08A57E6}" srcOrd="1" destOrd="0" presId="urn:microsoft.com/office/officeart/2005/8/layout/hierarchy3"/>
    <dgm:cxn modelId="{7BC42583-45CD-482C-8F70-4A5D404E111F}" type="presParOf" srcId="{E67CBC40-5DC9-476B-A440-19909A45019A}" destId="{9CD21FA8-8759-438B-9DDE-64AD7281CB7E}" srcOrd="2" destOrd="0" presId="urn:microsoft.com/office/officeart/2005/8/layout/hierarchy3"/>
    <dgm:cxn modelId="{8181E790-FA03-4F44-AF6E-653F23FC368D}" type="presParOf" srcId="{E67CBC40-5DC9-476B-A440-19909A45019A}" destId="{6AF9689C-8358-4657-8020-E76905E94E95}" srcOrd="3" destOrd="0" presId="urn:microsoft.com/office/officeart/2005/8/layout/hierarchy3"/>
    <dgm:cxn modelId="{108D467A-7D4A-4CF0-A468-74F070C3CF67}" type="presParOf" srcId="{E67CBC40-5DC9-476B-A440-19909A45019A}" destId="{C7367378-8AD4-4968-8EBF-816BF711630F}" srcOrd="4" destOrd="0" presId="urn:microsoft.com/office/officeart/2005/8/layout/hierarchy3"/>
    <dgm:cxn modelId="{82B5D525-304B-435A-8113-9D264C6535BD}" type="presParOf" srcId="{E67CBC40-5DC9-476B-A440-19909A45019A}" destId="{626F55F1-472E-4DAB-A3D2-6ED909299D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890339" y="2179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5930"/>
        <a:ext cx="1412178" cy="763431"/>
      </dsp:txXfrm>
    </dsp:sp>
    <dsp:sp modelId="{E91062E8-99CC-44BD-9351-B502B345AF00}">
      <dsp:nvSpPr>
        <dsp:cNvPr id="0" name=""/>
        <dsp:cNvSpPr/>
      </dsp:nvSpPr>
      <dsp:spPr>
        <a:xfrm rot="5400000">
          <a:off x="1468129" y="8333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863797"/>
        <a:ext cx="218952" cy="212870"/>
      </dsp:txXfrm>
    </dsp:sp>
    <dsp:sp modelId="{230E31F1-27F3-4DE4-B02A-3B5184FC2BC5}">
      <dsp:nvSpPr>
        <dsp:cNvPr id="0" name=""/>
        <dsp:cNvSpPr/>
      </dsp:nvSpPr>
      <dsp:spPr>
        <a:xfrm>
          <a:off x="890339" y="1218580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1242331"/>
        <a:ext cx="1412178" cy="763431"/>
      </dsp:txXfrm>
    </dsp:sp>
    <dsp:sp modelId="{C2D88C38-DF2E-4119-A6AF-A5704DF7B5C9}">
      <dsp:nvSpPr>
        <dsp:cNvPr id="0" name=""/>
        <dsp:cNvSpPr/>
      </dsp:nvSpPr>
      <dsp:spPr>
        <a:xfrm rot="5400000">
          <a:off x="1468129" y="20497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2080197"/>
        <a:ext cx="218952" cy="212870"/>
      </dsp:txXfrm>
    </dsp:sp>
    <dsp:sp modelId="{9F16BD47-EAE8-427E-A8D7-A9EC2202457B}">
      <dsp:nvSpPr>
        <dsp:cNvPr id="0" name=""/>
        <dsp:cNvSpPr/>
      </dsp:nvSpPr>
      <dsp:spPr>
        <a:xfrm>
          <a:off x="890339" y="2434981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458732"/>
        <a:ext cx="1412178" cy="763431"/>
      </dsp:txXfrm>
    </dsp:sp>
    <dsp:sp modelId="{9C800C99-20C3-4E22-8952-E9E9E9B6CDB7}">
      <dsp:nvSpPr>
        <dsp:cNvPr id="0" name=""/>
        <dsp:cNvSpPr/>
      </dsp:nvSpPr>
      <dsp:spPr>
        <a:xfrm rot="5400000">
          <a:off x="1468129" y="3266188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3296598"/>
        <a:ext cx="218952" cy="212870"/>
      </dsp:txXfrm>
    </dsp:sp>
    <dsp:sp modelId="{0D045EFF-A2BC-41A6-9E6A-126E422A24BA}">
      <dsp:nvSpPr>
        <dsp:cNvPr id="0" name=""/>
        <dsp:cNvSpPr/>
      </dsp:nvSpPr>
      <dsp:spPr>
        <a:xfrm>
          <a:off x="890339" y="3651382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3675133"/>
        <a:ext cx="1412178" cy="76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07C-39EF-4420-8DBE-06EE0C72C408}">
      <dsp:nvSpPr>
        <dsp:cNvPr id="0" name=""/>
        <dsp:cNvSpPr/>
      </dsp:nvSpPr>
      <dsp:spPr>
        <a:xfrm>
          <a:off x="1206522" y="716"/>
          <a:ext cx="1830475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1228368" y="22562"/>
        <a:ext cx="1786783" cy="702174"/>
      </dsp:txXfrm>
    </dsp:sp>
    <dsp:sp modelId="{957CEC70-7080-4ABF-99D1-603CD94D5253}">
      <dsp:nvSpPr>
        <dsp:cNvPr id="0" name=""/>
        <dsp:cNvSpPr/>
      </dsp:nvSpPr>
      <dsp:spPr>
        <a:xfrm>
          <a:off x="1389569" y="746583"/>
          <a:ext cx="183047" cy="559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399"/>
              </a:lnTo>
              <a:lnTo>
                <a:pt x="183047" y="5593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001D4-108F-4992-BAAB-CA0AFF6A46C3}">
      <dsp:nvSpPr>
        <dsp:cNvPr id="0" name=""/>
        <dsp:cNvSpPr/>
      </dsp:nvSpPr>
      <dsp:spPr>
        <a:xfrm>
          <a:off x="1572617" y="933049"/>
          <a:ext cx="2848374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4463" y="954895"/>
        <a:ext cx="2804682" cy="702174"/>
      </dsp:txXfrm>
    </dsp:sp>
    <dsp:sp modelId="{3D50541E-5E40-45F6-BEA7-0CC9950AF91D}">
      <dsp:nvSpPr>
        <dsp:cNvPr id="0" name=""/>
        <dsp:cNvSpPr/>
      </dsp:nvSpPr>
      <dsp:spPr>
        <a:xfrm>
          <a:off x="1389569" y="746583"/>
          <a:ext cx="183047" cy="162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352"/>
              </a:lnTo>
              <a:lnTo>
                <a:pt x="183047" y="1629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FA48E-3716-45D6-A5AC-8AAC6C71BFDE}">
      <dsp:nvSpPr>
        <dsp:cNvPr id="0" name=""/>
        <dsp:cNvSpPr/>
      </dsp:nvSpPr>
      <dsp:spPr>
        <a:xfrm>
          <a:off x="1572617" y="1865383"/>
          <a:ext cx="2848374" cy="1021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판단능력을 위해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지침 및 의료 지침서를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개발하여 제공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602524" y="1895290"/>
        <a:ext cx="2788560" cy="961292"/>
      </dsp:txXfrm>
    </dsp:sp>
    <dsp:sp modelId="{438D2BC1-62FD-43E3-B216-6C2AC6F20EAC}">
      <dsp:nvSpPr>
        <dsp:cNvPr id="0" name=""/>
        <dsp:cNvSpPr/>
      </dsp:nvSpPr>
      <dsp:spPr>
        <a:xfrm>
          <a:off x="1389569" y="746583"/>
          <a:ext cx="183047" cy="2773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3280"/>
              </a:lnTo>
              <a:lnTo>
                <a:pt x="183047" y="277328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6996C-D688-496F-96CF-46FF8A688B96}">
      <dsp:nvSpPr>
        <dsp:cNvPr id="0" name=""/>
        <dsp:cNvSpPr/>
      </dsp:nvSpPr>
      <dsp:spPr>
        <a:xfrm>
          <a:off x="1572617" y="3072955"/>
          <a:ext cx="2807286" cy="893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8796" y="3099134"/>
        <a:ext cx="2754928" cy="841458"/>
      </dsp:txXfrm>
    </dsp:sp>
    <dsp:sp modelId="{230B1365-C856-4DAF-B73C-48A18ED194F0}">
      <dsp:nvSpPr>
        <dsp:cNvPr id="0" name=""/>
        <dsp:cNvSpPr/>
      </dsp:nvSpPr>
      <dsp:spPr>
        <a:xfrm>
          <a:off x="4495578" y="716"/>
          <a:ext cx="1491733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4517424" y="22562"/>
        <a:ext cx="1448041" cy="702174"/>
      </dsp:txXfrm>
    </dsp:sp>
    <dsp:sp modelId="{0D4A7BFB-66C1-41C2-A021-8DC1010DC54F}">
      <dsp:nvSpPr>
        <dsp:cNvPr id="0" name=""/>
        <dsp:cNvSpPr/>
      </dsp:nvSpPr>
      <dsp:spPr>
        <a:xfrm>
          <a:off x="4644752" y="746583"/>
          <a:ext cx="149173" cy="461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9"/>
              </a:lnTo>
              <a:lnTo>
                <a:pt x="149173" y="4611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5A33-8CA6-4B18-A27C-946FC08A57E6}">
      <dsp:nvSpPr>
        <dsp:cNvPr id="0" name=""/>
        <dsp:cNvSpPr/>
      </dsp:nvSpPr>
      <dsp:spPr>
        <a:xfrm>
          <a:off x="4793925" y="834849"/>
          <a:ext cx="2654139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고령운전자들에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대해 면허 갱신 주기를 차등화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15771" y="856695"/>
        <a:ext cx="2610447" cy="702174"/>
      </dsp:txXfrm>
    </dsp:sp>
    <dsp:sp modelId="{9CD21FA8-8759-438B-9DDE-64AD7281CB7E}">
      <dsp:nvSpPr>
        <dsp:cNvPr id="0" name=""/>
        <dsp:cNvSpPr/>
      </dsp:nvSpPr>
      <dsp:spPr>
        <a:xfrm>
          <a:off x="4644752" y="746583"/>
          <a:ext cx="150163" cy="141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65"/>
              </a:lnTo>
              <a:lnTo>
                <a:pt x="150163" y="141986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689C-8358-4657-8020-E76905E94E95}">
      <dsp:nvSpPr>
        <dsp:cNvPr id="0" name=""/>
        <dsp:cNvSpPr/>
      </dsp:nvSpPr>
      <dsp:spPr>
        <a:xfrm>
          <a:off x="4794915" y="1670361"/>
          <a:ext cx="2625139" cy="992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이상은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23975" y="1699421"/>
        <a:ext cx="2567019" cy="934054"/>
      </dsp:txXfrm>
    </dsp:sp>
    <dsp:sp modelId="{C7367378-8AD4-4968-8EBF-816BF711630F}">
      <dsp:nvSpPr>
        <dsp:cNvPr id="0" name=""/>
        <dsp:cNvSpPr/>
      </dsp:nvSpPr>
      <dsp:spPr>
        <a:xfrm>
          <a:off x="4644752" y="746583"/>
          <a:ext cx="149173" cy="261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233"/>
              </a:lnTo>
              <a:lnTo>
                <a:pt x="149173" y="261823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F55F1-472E-4DAB-A3D2-6ED909299D49}">
      <dsp:nvSpPr>
        <dsp:cNvPr id="0" name=""/>
        <dsp:cNvSpPr/>
      </dsp:nvSpPr>
      <dsp:spPr>
        <a:xfrm>
          <a:off x="4793925" y="2762951"/>
          <a:ext cx="2654139" cy="120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kern="1200" dirty="0"/>
        </a:p>
      </dsp:txBody>
      <dsp:txXfrm>
        <a:off x="4829181" y="2798207"/>
        <a:ext cx="2583627" cy="113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476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8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81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24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7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0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2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1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nga.com/ISSUE/Vote2016/News?m=view&amp;date=20190521&amp;gid=95633331" TargetMode="External"/><Relationship Id="rId2" Type="http://schemas.openxmlformats.org/officeDocument/2006/relationships/hyperlink" Target="http://news.chosun.com/site/data/html_dir/2018/09/25/2018092500199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Google Shape;311;p12"/>
          <p:cNvSpPr txBox="1">
            <a:spLocks/>
          </p:cNvSpPr>
          <p:nvPr/>
        </p:nvSpPr>
        <p:spPr>
          <a:xfrm>
            <a:off x="323528" y="682929"/>
            <a:ext cx="4536504" cy="2376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</a:t>
            </a:r>
            <a:r>
              <a:rPr lang="ko-KR" altLang="en-US" sz="4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령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운전자</a:t>
            </a:r>
            <a:endParaRPr lang="en-US" altLang="ko-KR" sz="4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사고 분석</a:t>
            </a:r>
            <a:b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endParaRPr lang="ko-KR" altLang="en-US" sz="4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9" y="305919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조 오진영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이희철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최준혁</a:t>
            </a:r>
            <a:endParaRPr lang="ko-KR" altLang="en-US" sz="16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7" r="8181" b="11807"/>
          <a:stretch/>
        </p:blipFill>
        <p:spPr bwMode="auto">
          <a:xfrm>
            <a:off x="3148079" y="1492068"/>
            <a:ext cx="792088" cy="75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oogle Shape;796;p37"/>
          <p:cNvGrpSpPr/>
          <p:nvPr/>
        </p:nvGrpSpPr>
        <p:grpSpPr>
          <a:xfrm>
            <a:off x="3109324" y="682929"/>
            <a:ext cx="792088" cy="575816"/>
            <a:chOff x="5275975" y="4344850"/>
            <a:chExt cx="470150" cy="398125"/>
          </a:xfrm>
        </p:grpSpPr>
        <p:sp>
          <p:nvSpPr>
            <p:cNvPr id="11" name="Google Shape;797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8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9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15356" y="-2700427"/>
            <a:ext cx="4731852" cy="9287023"/>
            <a:chOff x="5515356" y="-2700427"/>
            <a:chExt cx="4731852" cy="9287023"/>
          </a:xfrm>
          <a:blipFill>
            <a:blip r:embed="rId4"/>
            <a:stretch>
              <a:fillRect/>
            </a:stretch>
          </a:blipFill>
        </p:grpSpPr>
        <p:sp>
          <p:nvSpPr>
            <p:cNvPr id="2" name="모서리가 둥근 직사각형 1"/>
            <p:cNvSpPr/>
            <p:nvPr/>
          </p:nvSpPr>
          <p:spPr>
            <a:xfrm rot="18334527">
              <a:off x="3344530" y="73772"/>
              <a:ext cx="4910951" cy="569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8331703">
              <a:off x="3400481" y="87429"/>
              <a:ext cx="6286274" cy="7105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331703">
              <a:off x="3701168" y="754169"/>
              <a:ext cx="6621485" cy="914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8331703">
              <a:off x="4299685" y="1540553"/>
              <a:ext cx="6721467" cy="11978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8331703">
              <a:off x="5747402" y="2086790"/>
              <a:ext cx="6721467" cy="22781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제시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269506" y="987634"/>
            <a:ext cx="6318718" cy="3599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부산광역시 정책 시행결과</a:t>
            </a:r>
            <a:endParaRPr lang="ko-KR" altLang="en-US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6317" y="1536601"/>
            <a:ext cx="8366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부산시에서 면허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반납 운전자에게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음식점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1120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곳을 포함해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2200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상업시설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병원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목욕탕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안경점 등등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요금할인 혜택을 주고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kumimoji="1"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올해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,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4</a:t>
            </a:r>
            <a:r>
              <a:rPr kumimoji="1" lang="ko-KR" altLang="ko-KR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달 만에 4800명이 면허를 자진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반납.</a:t>
            </a:r>
            <a:endParaRPr kumimoji="1" lang="en-US" altLang="ko-KR" dirty="0" smtClean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  <a:cs typeface="굴림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박진옥 부산시 교통혁신본부장은 “부산에서 고령 운전자가 유발한 교통 사망자 수는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2017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명에서 제도 시행 이후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명으로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41%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나 줄었다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6" y="4268791"/>
            <a:ext cx="7038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출처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http://</a:t>
            </a:r>
            <a:r>
              <a:rPr lang="en-US" altLang="ko-KR" sz="10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news.chosun.com/site/data/html_dir/2018/09/25/2018092500199.html</a:t>
            </a:r>
            <a:endParaRPr lang="en-US" altLang="ko-KR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3"/>
              </a:rPr>
              <a:t>http://www.donga.com/ISSUE/Vote2016/News?m=view&amp;date=20190521&amp;gid=95633331</a:t>
            </a:r>
            <a:endParaRPr lang="ko-KR" altLang="en-US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676279425"/>
              </p:ext>
            </p:extLst>
          </p:nvPr>
        </p:nvGraphicFramePr>
        <p:xfrm>
          <a:off x="296846" y="699542"/>
          <a:ext cx="8654587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제시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국외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2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23" name="그룹 22"/>
          <p:cNvGrpSpPr/>
          <p:nvPr/>
        </p:nvGrpSpPr>
        <p:grpSpPr>
          <a:xfrm>
            <a:off x="546548" y="843558"/>
            <a:ext cx="3626371" cy="4104456"/>
            <a:chOff x="323528" y="843558"/>
            <a:chExt cx="3626371" cy="4104456"/>
          </a:xfrm>
        </p:grpSpPr>
        <p:grpSp>
          <p:nvGrpSpPr>
            <p:cNvPr id="9" name="그룹 8"/>
            <p:cNvGrpSpPr/>
            <p:nvPr/>
          </p:nvGrpSpPr>
          <p:grpSpPr>
            <a:xfrm>
              <a:off x="323528" y="843558"/>
              <a:ext cx="3626371" cy="4104456"/>
              <a:chOff x="297557" y="843558"/>
              <a:chExt cx="3986411" cy="4176464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302762" y="843558"/>
                <a:ext cx="3981206" cy="4176464"/>
              </a:xfrm>
              <a:prstGeom prst="roundRect">
                <a:avLst>
                  <a:gd name="adj" fmla="val 30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97557" y="843558"/>
                <a:ext cx="3981206" cy="576064"/>
              </a:xfrm>
              <a:prstGeom prst="roundRect">
                <a:avLst>
                  <a:gd name="adj" fmla="val 18522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smtClean="0">
                    <a:latin typeface="나눔스퀘어라운드 Regular" panose="020B0600000101010101" charset="-127"/>
                    <a:ea typeface="나눔스퀘어라운드 Regular" panose="020B0600000101010101" charset="-127"/>
                  </a:rPr>
                  <a:t>개선 방안</a:t>
                </a:r>
                <a:endParaRPr lang="ko-KR" altLang="en-US" sz="1300" dirty="0">
                  <a:latin typeface="나눔스퀘어라운드 Regular" panose="020B0600000101010101" charset="-127"/>
                  <a:ea typeface="나눔스퀘어라운드 Regular" panose="020B0600000101010101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89588" y="1563638"/>
              <a:ext cx="3283328" cy="326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라운드 Regular" charset="-127"/>
                  <a:ea typeface="나눔스퀘어라운드 Regular" charset="-127"/>
                </a:rPr>
                <a:t>1. 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운전자 </a:t>
              </a:r>
              <a:r>
                <a:rPr lang="ko-KR" altLang="en-US" dirty="0">
                  <a:latin typeface="나눔스퀘어라운드 Regular" charset="-127"/>
                  <a:ea typeface="나눔스퀘어라운드 Regular" charset="-127"/>
                </a:rPr>
                <a:t>신체능력에 따른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규제</a:t>
              </a:r>
              <a:endParaRPr lang="en-US" altLang="ko-KR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ko-KR" altLang="en-US" sz="500" dirty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 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- 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미국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일본 등의 선진 국가가 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     시행하고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있는 인지능력 저하를 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반영한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법적 규제 필요</a:t>
              </a:r>
            </a:p>
            <a:p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ko-KR" altLang="en-US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dirty="0" smtClean="0">
                  <a:latin typeface="나눔스퀘어라운드 Regular" charset="-127"/>
                  <a:ea typeface="나눔스퀘어라운드 Regular" charset="-127"/>
                </a:rPr>
                <a:t>2. 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고령운전자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취약지역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선정</a:t>
              </a:r>
              <a:endParaRPr lang="en-US" altLang="ko-KR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- </a:t>
              </a:r>
              <a:r>
                <a:rPr lang="ko-KR" altLang="en-US" sz="1200" dirty="0" err="1" smtClean="0">
                  <a:latin typeface="나눔스퀘어라운드 Regular" charset="-127"/>
                  <a:ea typeface="나눔스퀘어라운드 Regular" charset="-127"/>
                </a:rPr>
                <a:t>지자체별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특성을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반영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(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고령화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인구소멸지역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등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), </a:t>
              </a: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-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현재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부산시에서 시행 중인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65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세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이상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고령운전자 운전면허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반납시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다양한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혜택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부여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ko-KR" altLang="en-US" sz="1200" dirty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&gt;&gt;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b="1" dirty="0" smtClean="0">
                  <a:latin typeface="나눔스퀘어라운드 Regular" charset="-127"/>
                  <a:ea typeface="나눔스퀘어라운드 Regular" charset="-127"/>
                </a:rPr>
                <a:t>등 </a:t>
              </a:r>
              <a:endParaRPr lang="en-US" altLang="ko-KR" sz="12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    </a:t>
              </a:r>
              <a:r>
                <a:rPr lang="ko-KR" altLang="en-US" sz="1200" b="1" dirty="0" smtClean="0">
                  <a:latin typeface="나눔스퀘어라운드 Regular" charset="-127"/>
                  <a:ea typeface="나눔스퀘어라운드 Regular" charset="-127"/>
                </a:rPr>
                <a:t>고령운전자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사고율 높은 </a:t>
              </a:r>
              <a:endParaRPr lang="en-US" altLang="ko-KR" sz="12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    </a:t>
              </a:r>
              <a:r>
                <a:rPr lang="ko-KR" altLang="en-US" sz="1200" b="1" dirty="0" smtClean="0">
                  <a:latin typeface="나눔스퀘어라운드 Regular" charset="-127"/>
                  <a:ea typeface="나눔스퀘어라운드 Regular" charset="-127"/>
                </a:rPr>
                <a:t>지역에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우선 적용 </a:t>
              </a:r>
              <a:endParaRPr lang="en-US" altLang="ko-KR" sz="1200" b="1" dirty="0" smtClean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60032" y="843558"/>
            <a:ext cx="3626371" cy="4104456"/>
            <a:chOff x="297557" y="843558"/>
            <a:chExt cx="3986411" cy="417646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02762" y="843558"/>
              <a:ext cx="3981206" cy="4176464"/>
            </a:xfrm>
            <a:prstGeom prst="roundRect">
              <a:avLst>
                <a:gd name="adj" fmla="val 30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297557" y="843558"/>
              <a:ext cx="3981206" cy="576064"/>
            </a:xfrm>
            <a:prstGeom prst="roundRect">
              <a:avLst>
                <a:gd name="adj" fmla="val 18522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latin typeface="나눔스퀘어라운드 Regular" panose="020B0600000101010101" charset="-127"/>
                  <a:ea typeface="나눔스퀘어라운드 Regular" panose="020B0600000101010101" charset="-127"/>
                </a:rPr>
                <a:t>한계점</a:t>
              </a:r>
              <a:endParaRPr lang="ko-KR" altLang="en-US" sz="1500" dirty="0">
                <a:latin typeface="나눔스퀘어라운드 Regular" panose="020B0600000101010101" charset="-127"/>
                <a:ea typeface="나눔스퀘어라운드 Regular" panose="020B0600000101010101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62932" y="1563638"/>
            <a:ext cx="3153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도로교통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DB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의 연령별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,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지역별</a:t>
            </a:r>
            <a:r>
              <a:rPr lang="en-US" altLang="ko-KR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등</a:t>
            </a:r>
            <a:endParaRPr lang="en-US" altLang="ko-KR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      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데이터 기준 상이</a:t>
            </a:r>
            <a:r>
              <a:rPr lang="en-US" altLang="ko-KR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-&gt;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 </a:t>
            </a:r>
            <a:endParaRPr lang="en-US" altLang="ko-KR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      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심층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분석 불가능</a:t>
            </a:r>
            <a:endParaRPr lang="ko-KR" altLang="en-US" dirty="0">
              <a:latin typeface="나눔스퀘어라운드 Regular" charset="-127"/>
              <a:ea typeface="나눔스퀘어라운드 Regular" charset="-127"/>
            </a:endParaRPr>
          </a:p>
          <a:p>
            <a:endParaRPr lang="ko-KR" altLang="en-US" dirty="0">
              <a:latin typeface="나눔스퀘어라운드 Regular" charset="-127"/>
              <a:ea typeface="나눔스퀘어라운드 Regular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연령층별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신체능력에 따른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데이터가</a:t>
            </a:r>
            <a:endParaRPr lang="en-US" altLang="ko-KR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     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존재하지 않아 </a:t>
            </a:r>
            <a:r>
              <a:rPr lang="ko-KR" altLang="en-US" dirty="0" err="1" smtClean="0">
                <a:latin typeface="나눔스퀘어라운드 Regular" charset="-127"/>
                <a:ea typeface="나눔스퀘어라운드 Regular" charset="-127"/>
              </a:rPr>
              <a:t>머신러닝</a:t>
            </a:r>
            <a:r>
              <a:rPr lang="ko-KR" altLang="en-US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등의 분석 </a:t>
            </a:r>
            <a:endParaRPr lang="en-US" altLang="ko-KR" dirty="0" smtClean="0">
              <a:latin typeface="나눔스퀘어라운드 Regular" charset="-127"/>
              <a:ea typeface="나눔스퀘어라운드 Regular" charset="-127"/>
            </a:endParaRPr>
          </a:p>
          <a:p>
            <a:endParaRPr lang="en-US" altLang="ko-KR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3. 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예상했던 운전자 교통사고의 원인이 실제 데이터 통계로 확인 시 예상을 빗겨나갔던 점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(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날씨 및 </a:t>
            </a:r>
            <a:r>
              <a:rPr lang="ko-KR" altLang="en-US" dirty="0" err="1" smtClean="0">
                <a:latin typeface="나눔스퀘어라운드 Regular" charset="-127"/>
                <a:ea typeface="나눔스퀘어라운드 Regular" charset="-127"/>
              </a:rPr>
              <a:t>기상별</a:t>
            </a:r>
            <a:r>
              <a:rPr lang="ko-KR" altLang="en-US" dirty="0" smtClean="0">
                <a:latin typeface="나눔스퀘어라운드 Regular" charset="-127"/>
                <a:ea typeface="나눔스퀘어라운드 Regular" charset="-127"/>
              </a:rPr>
              <a:t> 사고</a:t>
            </a:r>
            <a:r>
              <a:rPr lang="en-US" altLang="ko-KR" dirty="0" smtClean="0">
                <a:latin typeface="나눔스퀘어라운드 Regular" charset="-127"/>
                <a:ea typeface="나눔스퀘어라운드 Regular" charset="-127"/>
              </a:rPr>
              <a:t>)</a:t>
            </a:r>
          </a:p>
          <a:p>
            <a:endParaRPr lang="en-US" altLang="ko-KR" dirty="0">
              <a:latin typeface="나눔스퀘어라운드 Regular" charset="-127"/>
              <a:ea typeface="나눔스퀘어라운드 Regular" charset="-127"/>
            </a:endParaRPr>
          </a:p>
        </p:txBody>
      </p:sp>
      <p:sp>
        <p:nvSpPr>
          <p:cNvPr id="25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개선방안 및 결론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2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8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4073449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 문헌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r>
              <a:rPr lang="en-US" altLang="ko-KR" sz="2400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및 도구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27584" y="1654185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63695"/>
              </p:ext>
            </p:extLst>
          </p:nvPr>
        </p:nvGraphicFramePr>
        <p:xfrm>
          <a:off x="1243405" y="2168510"/>
          <a:ext cx="4804251" cy="1483360"/>
        </p:xfrm>
        <a:graphic>
          <a:graphicData uri="http://schemas.openxmlformats.org/drawingml/2006/table">
            <a:tbl>
              <a:tblPr firstRow="1" bandRow="1">
                <a:tableStyleId>{671603D5-8085-48BA-8230-530EFC16D3E5}</a:tableStyleId>
              </a:tblPr>
              <a:tblGrid>
                <a:gridCol w="2932043"/>
                <a:gridCol w="1008112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데이터명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출처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기준년도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인구데이터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행정안전부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교통사고 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도로교통공단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 데이터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기상청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588224" y="1525167"/>
            <a:ext cx="2014121" cy="3062807"/>
            <a:chOff x="6419672" y="1779662"/>
            <a:chExt cx="2014121" cy="306280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672" y="1779662"/>
              <a:ext cx="2014120" cy="2427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" t="14166" r="4160" b="17246"/>
            <a:stretch/>
          </p:blipFill>
          <p:spPr bwMode="auto">
            <a:xfrm>
              <a:off x="6419673" y="4207396"/>
              <a:ext cx="2014120" cy="63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6588225" y="1237135"/>
            <a:ext cx="2014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사용도구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4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1619672" y="267494"/>
            <a:ext cx="5744376" cy="44084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2267744" y="627534"/>
            <a:ext cx="4355112" cy="2998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질문 있으신가요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masz</a:t>
            </a:r>
            <a:r>
              <a:rPr lang="en-US" altLang="ko-KR" dirty="0"/>
              <a:t> </a:t>
            </a:r>
            <a:r>
              <a:rPr lang="en-US" altLang="ko-KR" dirty="0" err="1"/>
              <a:t>pytanie</a:t>
            </a:r>
            <a:r>
              <a:rPr lang="en-US" altLang="ko-KR" dirty="0" smtClean="0"/>
              <a:t>?</a:t>
            </a:r>
          </a:p>
          <a:p>
            <a:pPr marL="0" lvl="0" indent="0" algn="ctr">
              <a:buNone/>
            </a:pPr>
            <a:r>
              <a:rPr lang="vi-VN" altLang="ko-KR" dirty="0"/>
              <a:t>Bạn có câu hỏi nào không</a:t>
            </a:r>
            <a:r>
              <a:rPr lang="vi-VN" altLang="ko-KR" dirty="0" smtClean="0"/>
              <a:t>?</a:t>
            </a:r>
            <a:endParaRPr lang="en-US" altLang="ko-KR" dirty="0" smtClean="0"/>
          </a:p>
          <a:p>
            <a:pPr marL="0" lvl="0" indent="0" algn="ctr">
              <a:buNone/>
            </a:pPr>
            <a:r>
              <a:rPr lang="es-ES" altLang="ko-KR" dirty="0"/>
              <a:t>Tienes una pregunta</a:t>
            </a:r>
            <a:r>
              <a:rPr lang="es-ES" altLang="ko-KR" dirty="0" smtClean="0"/>
              <a:t>?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你有问题</a:t>
            </a:r>
            <a:r>
              <a:rPr lang="zh-CN" altLang="en-US" dirty="0" smtClean="0"/>
              <a:t>吗</a:t>
            </a:r>
            <a:endParaRPr lang="en-US" altLang="zh-CN" dirty="0" smtClean="0"/>
          </a:p>
          <a:p>
            <a:pPr marL="0" lvl="0" indent="0" algn="ctr">
              <a:buNone/>
            </a:pPr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質問ありますか</a:t>
            </a:r>
            <a:r>
              <a:rPr lang="ja-JP" altLang="en-US" dirty="0" smtClean="0">
                <a:latin typeface="MS Gothic" pitchFamily="49" charset="-128"/>
                <a:ea typeface="MS Gothic" pitchFamily="49" charset="-128"/>
              </a:rPr>
              <a:t>？</a:t>
            </a:r>
            <a:endParaRPr lang="en-US" altLang="ja-JP" dirty="0" smtClean="0">
              <a:latin typeface="MS Gothic" pitchFamily="49" charset="-128"/>
              <a:ea typeface="MS Gothic" pitchFamily="49" charset="-128"/>
            </a:endParaRPr>
          </a:p>
          <a:p>
            <a:pPr marL="0" lvl="0" indent="0" algn="ctr">
              <a:buNone/>
            </a:pPr>
            <a:r>
              <a:rPr 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Any questions?</a:t>
            </a:r>
            <a:endParaRPr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8"/>
          <p:cNvSpPr txBox="1">
            <a:spLocks/>
          </p:cNvSpPr>
          <p:nvPr/>
        </p:nvSpPr>
        <p:spPr>
          <a:xfrm>
            <a:off x="1547664" y="1273243"/>
            <a:ext cx="5754900" cy="19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집중해 주셔서 감사합니다</a:t>
            </a:r>
            <a:r>
              <a:rPr lang="en-US" altLang="ko-KR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6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Google Shape;698;p37"/>
          <p:cNvSpPr/>
          <p:nvPr/>
        </p:nvSpPr>
        <p:spPr>
          <a:xfrm>
            <a:off x="6516216" y="2353570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3000">
              <a:srgbClr val="9CB86E"/>
            </a:gs>
            <a:gs pos="100000">
              <a:srgbClr val="156B13"/>
            </a:gs>
          </a:gsLst>
          <a:lin ang="8100000" scaled="1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fld>
            <a:endParaRPr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21677240"/>
              </p:ext>
            </p:extLst>
          </p:nvPr>
        </p:nvGraphicFramePr>
        <p:xfrm>
          <a:off x="2915816" y="537011"/>
          <a:ext cx="324036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프로젝트 진행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4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5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8;p13"/>
          <p:cNvSpPr txBox="1">
            <a:spLocks/>
          </p:cNvSpPr>
          <p:nvPr/>
        </p:nvSpPr>
        <p:spPr>
          <a:xfrm>
            <a:off x="121037" y="843558"/>
            <a:ext cx="4883011" cy="72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“2017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전체인구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중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비율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14%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를 넘는 고령사회에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진입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567647" y="457204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56889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“2026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년에는 총인구의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20%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이상이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인구가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차지하는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b="1" dirty="0" err="1"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’에 진입할 것으로 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전망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endParaRPr lang="ko-KR" altLang="en-US" b="1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429"/>
                    </a14:imgEffect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80520" cy="247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25267" y="2472539"/>
            <a:ext cx="3841888" cy="2571750"/>
            <a:chOff x="4788025" y="2533774"/>
            <a:chExt cx="4561967" cy="2463969"/>
          </a:xfrm>
        </p:grpSpPr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5" y="2533774"/>
              <a:ext cx="4561966" cy="793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7"/>
            <a:stretch/>
          </p:blipFill>
          <p:spPr bwMode="auto">
            <a:xfrm>
              <a:off x="4788025" y="4360452"/>
              <a:ext cx="4561966" cy="637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6" y="3323763"/>
              <a:ext cx="4561966" cy="1064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7584" y="3493796"/>
            <a:ext cx="33843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고령화 시대로 인해 증가하는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고령운전자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들의 사고 증가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…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이에 따른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다양한 대책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 시급하다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3763" y="2678656"/>
            <a:ext cx="421026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3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4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2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5;p14"/>
          <p:cNvSpPr txBox="1">
            <a:spLocks/>
          </p:cNvSpPr>
          <p:nvPr/>
        </p:nvSpPr>
        <p:spPr>
          <a:xfrm>
            <a:off x="569851" y="0"/>
            <a:ext cx="5492948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21037" y="1590680"/>
            <a:ext cx="8856984" cy="3472791"/>
            <a:chOff x="-180528" y="1052736"/>
            <a:chExt cx="8856984" cy="482453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180528" y="1052736"/>
              <a:ext cx="8856984" cy="48245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ㄴ</a:t>
              </a:r>
              <a:endParaRPr lang="ko-KR" altLang="en-US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8" y="1340769"/>
              <a:ext cx="8414026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003" y="5045990"/>
              <a:ext cx="4067779" cy="255218"/>
            </a:xfrm>
            <a:prstGeom prst="rect">
              <a:avLst/>
            </a:prstGeom>
            <a:solidFill>
              <a:srgbClr val="D0A6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비고령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미만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00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35778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23260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357782" y="5040008"/>
              <a:ext cx="4065478" cy="261199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고령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이상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26168" y="1312878"/>
              <a:ext cx="5117594" cy="42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전체사고율 대비 </a:t>
              </a:r>
              <a:r>
                <a:rPr lang="ko-KR" altLang="en-US" sz="1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연령집단별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교통사고 비율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346188" y="5447958"/>
              <a:ext cx="4023189" cy="357306"/>
              <a:chOff x="2195736" y="5589240"/>
              <a:chExt cx="4392488" cy="504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195736" y="5589240"/>
                <a:ext cx="4392488" cy="50405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2267744" y="5665897"/>
                <a:ext cx="765456" cy="374785"/>
                <a:chOff x="422168" y="5885656"/>
                <a:chExt cx="765456" cy="351656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2014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158472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2015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022568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2016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886664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2017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750760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2018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4" name="오른쪽 화살표 23"/>
            <p:cNvSpPr/>
            <p:nvPr/>
          </p:nvSpPr>
          <p:spPr>
            <a:xfrm rot="20623000">
              <a:off x="4490967" y="3875913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623000">
              <a:off x="5824212" y="3587881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20623000">
              <a:off x="7210798" y="3933794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1445552">
              <a:off x="449815" y="2157650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1445552">
              <a:off x="1803305" y="2220949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 rot="1445552">
              <a:off x="3157081" y="2258972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2092" y="477070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4117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58630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888" y="477315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18913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193426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Google Shape;318;p13"/>
          <p:cNvSpPr txBox="1">
            <a:spLocks/>
          </p:cNvSpPr>
          <p:nvPr/>
        </p:nvSpPr>
        <p:spPr>
          <a:xfrm>
            <a:off x="232624" y="720483"/>
            <a:ext cx="8573234" cy="69500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최근 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년간 고령운전자의 경우 교통사고 발생건수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사망자수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부상자수 등이 급속하게 증가하는 추세를 보이며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비고령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운전자의 경우 사망자수 부문이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감소하는 추세</a:t>
            </a:r>
            <a:endParaRPr lang="en-US" altLang="ko-KR" sz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84790" y="1872417"/>
            <a:ext cx="9357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/>
              <a:t>단위</a:t>
            </a:r>
            <a:r>
              <a:rPr lang="en-US" altLang="ko-KR" sz="1050" dirty="0" smtClean="0"/>
              <a:t>:%)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408525" y="122943"/>
            <a:ext cx="15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자료</a:t>
            </a:r>
            <a:r>
              <a:rPr lang="en-US" altLang="ko-KR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도로교통공단 </a:t>
            </a:r>
            <a:endParaRPr lang="ko-KR" altLang="en-US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4990" y="2248793"/>
            <a:ext cx="4049835" cy="2465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2/2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5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56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4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709-000\Desktop\노인운전면허소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2662"/>
          <a:stretch/>
        </p:blipFill>
        <p:spPr bwMode="auto">
          <a:xfrm>
            <a:off x="3112718" y="1205596"/>
            <a:ext cx="3025035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지역별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C:\Users\709-000\Desktop\고령화인구비율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r="15397"/>
          <a:stretch/>
        </p:blipFill>
        <p:spPr bwMode="auto">
          <a:xfrm>
            <a:off x="5915174" y="1203598"/>
            <a:ext cx="2958779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709-000\Desktop\고령운전자 사고발생비율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1464"/>
          <a:stretch/>
        </p:blipFill>
        <p:spPr bwMode="auto">
          <a:xfrm>
            <a:off x="254106" y="1203598"/>
            <a:ext cx="301114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520" y="12240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 사고 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59" y="12379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라운드 Bold" charset="-127"/>
                <a:ea typeface="나눔스퀘어라운드 Bold" charset="-127"/>
              </a:rPr>
              <a:t>고령화율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1152" y="1386550"/>
            <a:ext cx="658680" cy="1147516"/>
            <a:chOff x="2241378" y="1348841"/>
            <a:chExt cx="658680" cy="1147516"/>
          </a:xfrm>
        </p:grpSpPr>
        <p:grpSp>
          <p:nvGrpSpPr>
            <p:cNvPr id="23" name="그룹 22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진안군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028431" y="1386550"/>
            <a:ext cx="658680" cy="1147516"/>
            <a:chOff x="2241378" y="1348841"/>
            <a:chExt cx="658680" cy="1147516"/>
          </a:xfrm>
        </p:grpSpPr>
        <p:grpSp>
          <p:nvGrpSpPr>
            <p:cNvPr id="34" name="그룹 33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흥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천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5055" y="4213116"/>
            <a:ext cx="8766848" cy="806906"/>
            <a:chOff x="195055" y="4213116"/>
            <a:chExt cx="8766848" cy="8069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19" y="4213116"/>
              <a:ext cx="846973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지역별 고령운전자사고 </a:t>
              </a:r>
              <a:r>
                <a:rPr lang="en-US" altLang="ko-KR" sz="1100" dirty="0"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100" dirty="0" smtClean="0">
                  <a:latin typeface="나눔스퀘어라운드 Bold" charset="-127"/>
                  <a:ea typeface="나눔스퀘어라운드 Bold" charset="-127"/>
                </a:rPr>
                <a:t>        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고령운전자 사고건수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교통사고 건수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시군구별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가해운전자 연령별 자료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운전면허증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소지수   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소지자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소지자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시도별 연령별 성별 운전면허소지자수 자료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고령화율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       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총 인구수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전라남도와 경상북도 지역으로 많은 분포를 보이고 있음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pic>
        <p:nvPicPr>
          <p:cNvPr id="1028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27930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44951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619724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5250028" y="1451576"/>
            <a:ext cx="658680" cy="1147516"/>
            <a:chOff x="2241378" y="1348841"/>
            <a:chExt cx="658680" cy="1147516"/>
          </a:xfrm>
        </p:grpSpPr>
        <p:grpSp>
          <p:nvGrpSpPr>
            <p:cNvPr id="72" name="그룹 71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경상북도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전라북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강원도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부산광역시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347865" y="1248050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 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22968" y="2188719"/>
            <a:ext cx="379943" cy="3799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866050" y="3165952"/>
            <a:ext cx="342386" cy="3423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236827" y="2728171"/>
            <a:ext cx="286141" cy="28614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16399" y="236980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030273" y="319828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786276" y="2206843"/>
            <a:ext cx="379943" cy="379943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129358" y="3184076"/>
            <a:ext cx="342386" cy="342386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500135" y="2746295"/>
            <a:ext cx="286141" cy="286141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2" descr="ê°ì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6" y="-2257340"/>
            <a:ext cx="68797" cy="45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200568" y="957939"/>
            <a:ext cx="8736571" cy="4081133"/>
            <a:chOff x="267544" y="915566"/>
            <a:chExt cx="8736571" cy="4081133"/>
          </a:xfrm>
        </p:grpSpPr>
        <p:grpSp>
          <p:nvGrpSpPr>
            <p:cNvPr id="41" name="그룹 40"/>
            <p:cNvGrpSpPr/>
            <p:nvPr/>
          </p:nvGrpSpPr>
          <p:grpSpPr>
            <a:xfrm>
              <a:off x="267544" y="915566"/>
              <a:ext cx="8736571" cy="4081133"/>
              <a:chOff x="155908" y="794873"/>
              <a:chExt cx="8736571" cy="408113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55908" y="794873"/>
                <a:ext cx="8736571" cy="4081133"/>
                <a:chOff x="155908" y="290817"/>
                <a:chExt cx="8736571" cy="40811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155908" y="290817"/>
                  <a:ext cx="8736571" cy="4081133"/>
                </a:xfrm>
                <a:prstGeom prst="rect">
                  <a:avLst/>
                </a:prstGeom>
                <a:solidFill>
                  <a:schemeClr val="accent6">
                    <a:alpha val="29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grpSp>
              <p:nvGrpSpPr>
                <p:cNvPr id="25" name="그룹 24"/>
                <p:cNvGrpSpPr/>
                <p:nvPr/>
              </p:nvGrpSpPr>
              <p:grpSpPr>
                <a:xfrm>
                  <a:off x="269072" y="1311957"/>
                  <a:ext cx="3968508" cy="3002864"/>
                  <a:chOff x="0" y="123478"/>
                  <a:chExt cx="5940152" cy="4398942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123478"/>
                    <a:ext cx="5940152" cy="4153526"/>
                  </a:xfrm>
                  <a:prstGeom prst="rect">
                    <a:avLst/>
                  </a:prstGeom>
                </p:spPr>
              </p:pic>
              <p:sp>
                <p:nvSpPr>
                  <p:cNvPr id="13" name="직사각형 12"/>
                  <p:cNvSpPr/>
                  <p:nvPr/>
                </p:nvSpPr>
                <p:spPr>
                  <a:xfrm>
                    <a:off x="947785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33640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725021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3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2114202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4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250338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5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288723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6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2758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7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66447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8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/>
                  <p:cNvSpPr/>
                  <p:nvPr/>
                </p:nvSpPr>
                <p:spPr>
                  <a:xfrm>
                    <a:off x="40536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9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4422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10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483621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52200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371276" y="1318168"/>
                  <a:ext cx="4370675" cy="2992422"/>
                  <a:chOff x="1857509" y="342356"/>
                  <a:chExt cx="6528191" cy="4387585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835164" y="4444125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일요일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57509" y="342356"/>
                    <a:ext cx="6528191" cy="4073343"/>
                  </a:xfrm>
                  <a:prstGeom prst="rect">
                    <a:avLst/>
                  </a:prstGeom>
                </p:spPr>
              </p:pic>
              <p:sp>
                <p:nvSpPr>
                  <p:cNvPr id="27" name="직사각형 26"/>
                  <p:cNvSpPr/>
                  <p:nvPr/>
                </p:nvSpPr>
                <p:spPr>
                  <a:xfrm>
                    <a:off x="3549601" y="4445398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/>
                  <p:cNvSpPr/>
                  <p:nvPr/>
                </p:nvSpPr>
                <p:spPr>
                  <a:xfrm>
                    <a:off x="4262538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화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4986500" y="4444291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수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689499" y="444412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목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6402436" y="444174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금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7121634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토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그룹 39"/>
              <p:cNvGrpSpPr/>
              <p:nvPr/>
            </p:nvGrpSpPr>
            <p:grpSpPr>
              <a:xfrm>
                <a:off x="281697" y="1108049"/>
                <a:ext cx="3656517" cy="656884"/>
                <a:chOff x="281697" y="1108049"/>
                <a:chExt cx="3656517" cy="656884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1245550" y="1108049"/>
                  <a:ext cx="2692664" cy="655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10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r>
                    <a:rPr lang="en-US" altLang="ko-KR" sz="2800" dirty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 </a:t>
                  </a:r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11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endParaRPr lang="ko-KR" altLang="en-US" sz="1800" dirty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pic>
              <p:nvPicPr>
                <p:cNvPr id="1026" name="Picture 2" descr="ê°ì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697" y="1109590"/>
                  <a:ext cx="986145" cy="65534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3" name="직사각형 42"/>
            <p:cNvSpPr/>
            <p:nvPr/>
          </p:nvSpPr>
          <p:spPr>
            <a:xfrm>
              <a:off x="5436096" y="1228742"/>
              <a:ext cx="1658749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월요일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1028" name="Picture 4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812" y="1230283"/>
              <a:ext cx="937413" cy="6538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28742"/>
              <a:ext cx="936502" cy="6553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7690612" y="1228742"/>
              <a:ext cx="1274273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금요일</a:t>
              </a:r>
              <a:endParaRPr lang="ko-KR" altLang="en-US" sz="2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ê³ ë ¹ì¸êµ¬ ê³ ë ¹ì´ì 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55" y="1275606"/>
            <a:ext cx="500982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795522954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8951" y="1131590"/>
            <a:ext cx="3360069" cy="10571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719" y="4277445"/>
              <a:ext cx="3947585" cy="71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고령인구 </a:t>
              </a:r>
              <a:endParaRPr lang="en-US" altLang="ko-KR" sz="2400" dirty="0" smtClean="0">
                <a:latin typeface="나눔스퀘어라운드 Bold" charset="-127"/>
                <a:ea typeface="나눔스퀘어라운드 Bold" charset="-127"/>
              </a:endParaRPr>
            </a:p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증가</a:t>
              </a:r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 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88224" y="4083918"/>
            <a:ext cx="2301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고령운전자</a:t>
            </a:r>
            <a:endParaRPr lang="en-US" altLang="ko-KR" sz="24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사고 증가</a:t>
            </a:r>
            <a:r>
              <a:rPr lang="ko-KR" altLang="en-US" sz="1100" dirty="0" smtClean="0">
                <a:latin typeface="나눔스퀘어라운드 Bold" charset="-127"/>
                <a:ea typeface="나눔스퀘어라운드 Bold" charset="-127"/>
              </a:rPr>
              <a:t>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960008" y="4344538"/>
            <a:ext cx="864096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ê³ ë ¹ì´ì ì ì¬ê³  ì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18" y="1275606"/>
            <a:ext cx="4968454" cy="26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52585" y="4155926"/>
            <a:ext cx="487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노령운전자 사고 증가 원인은 노령인구 증가와 더불어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신체적인 변화가 영향을 미쳤을 것이다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2439044678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2594761"/>
            <a:ext cx="3360069" cy="10571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5" y="1779662"/>
            <a:ext cx="5001762" cy="20162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712" y="1399877"/>
            <a:ext cx="503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latin typeface="?"/>
              </a:rPr>
              <a:t>고령운전자와 </a:t>
            </a:r>
            <a:r>
              <a:rPr lang="ko-KR" altLang="en-US" sz="1800" b="1" dirty="0" err="1">
                <a:latin typeface="?"/>
              </a:rPr>
              <a:t>비고령운전자의</a:t>
            </a:r>
            <a:r>
              <a:rPr lang="ko-KR" altLang="en-US" sz="1800" b="1" dirty="0">
                <a:latin typeface="?"/>
              </a:rPr>
              <a:t> 운전 특성 비교 </a:t>
            </a:r>
            <a:endParaRPr lang="ko-KR" alt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2585" y="4086536"/>
            <a:ext cx="4876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평균속도와 과속빈도가 낮게 나타나 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err="1" smtClean="0">
                <a:latin typeface="나눔스퀘어라운드 Bold" charset="-127"/>
                <a:ea typeface="나눔스퀘어라운드 Bold" charset="-127"/>
              </a:rPr>
              <a:t>안전운전면에서는</a:t>
            </a:r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 긍정적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돌발 상황에서는 안전운전에 취약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2439044678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4034921"/>
            <a:ext cx="3360069" cy="10571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6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4025</TotalTime>
  <Words>706</Words>
  <Application>Microsoft Office PowerPoint</Application>
  <PresentationFormat>화면 슬라이드 쇼(16:9)</PresentationFormat>
  <Paragraphs>208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굴림</vt:lpstr>
      <vt:lpstr>Arial</vt:lpstr>
      <vt:lpstr>나눔고딕</vt:lpstr>
      <vt:lpstr>나눔스퀘어라운드 Regular</vt:lpstr>
      <vt:lpstr>Poppins</vt:lpstr>
      <vt:lpstr>?</vt:lpstr>
      <vt:lpstr>Montserrat Light</vt:lpstr>
      <vt:lpstr>나눔스퀘어라운드 Bold</vt:lpstr>
      <vt:lpstr>LG스마트체 Bold</vt:lpstr>
      <vt:lpstr>MS Gothic</vt:lpstr>
      <vt:lpstr>나눔바른고딕</vt:lpstr>
      <vt:lpstr>LG스마트체 Regular</vt:lpstr>
      <vt:lpstr>맑은 고딕</vt:lpstr>
      <vt:lpstr>Volsce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프로젝트#1</dc:title>
  <dc:creator>709-000</dc:creator>
  <cp:lastModifiedBy>Windows 사용자</cp:lastModifiedBy>
  <cp:revision>255</cp:revision>
  <dcterms:modified xsi:type="dcterms:W3CDTF">2019-09-09T03:51:40Z</dcterms:modified>
</cp:coreProperties>
</file>